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58" r:id="rId5"/>
    <p:sldId id="285" r:id="rId6"/>
    <p:sldId id="286" r:id="rId7"/>
    <p:sldId id="294" r:id="rId8"/>
    <p:sldId id="297" r:id="rId9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icrosoft YaHei Light" panose="020B0502040204020203" pitchFamily="34" charset="-122"/>
      <p:regular r:id="rId19"/>
    </p:embeddedFont>
    <p:embeddedFont>
      <p:font typeface="Microsoft YaHei" panose="020B0503020204020204" charset="-122"/>
      <p:regular r:id="rId20"/>
    </p:embeddedFont>
    <p:embeddedFont>
      <p:font typeface="Book Antiqua" panose="02040602050305030304" charset="0"/>
      <p:regular r:id="rId21"/>
      <p:bold r:id="rId22"/>
      <p:italic r:id="rId23"/>
      <p:boldItalic r:id="rId24"/>
    </p:embeddedFont>
    <p:embeddedFont>
      <p:font typeface="Calibri Light" panose="020F0302020204030204" charset="0"/>
      <p:regular r:id="rId25"/>
      <p: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8B1"/>
    <a:srgbClr val="FD2C52"/>
    <a:srgbClr val="FD3859"/>
    <a:srgbClr val="0AA5F9"/>
    <a:srgbClr val="131517"/>
    <a:srgbClr val="DFC8B1"/>
    <a:srgbClr val="111EF4"/>
    <a:srgbClr val="37E6EB"/>
    <a:srgbClr val="E5E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font" Target="fonts/font12.fntdata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EF5B4E7-6CF8-4612-B965-ACCD3A3CD4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69D79E75-5D01-4B4E-BD01-410347ED78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89F0603-588F-4B01-AB5D-587102D228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25DCC82-CDF7-4D83-A862-D6877933FC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Brush brushSize="6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51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平行四边形 9"/>
          <p:cNvSpPr/>
          <p:nvPr/>
        </p:nvSpPr>
        <p:spPr>
          <a:xfrm flipH="1">
            <a:off x="7268845" y="6283325"/>
            <a:ext cx="4086860" cy="316230"/>
          </a:xfrm>
          <a:prstGeom prst="parallelogram">
            <a:avLst/>
          </a:prstGeom>
          <a:gradFill flip="none" rotWithShape="1">
            <a:gsLst>
              <a:gs pos="0">
                <a:srgbClr val="37E6EB">
                  <a:alpha val="0"/>
                </a:srgbClr>
              </a:gs>
              <a:gs pos="100000">
                <a:srgbClr val="111EF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268528" y="5854819"/>
            <a:ext cx="5496644" cy="316188"/>
          </a:xfrm>
          <a:prstGeom prst="parallelogram">
            <a:avLst/>
          </a:prstGeom>
          <a:gradFill flip="none" rotWithShape="1">
            <a:gsLst>
              <a:gs pos="0">
                <a:srgbClr val="37E6EB">
                  <a:alpha val="0"/>
                </a:srgbClr>
              </a:gs>
              <a:gs pos="100000">
                <a:srgbClr val="111EF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6885" y="3579495"/>
            <a:ext cx="1125855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QUANTUM-LEAPERS</a:t>
            </a:r>
            <a:endParaRPr lang="zh-CN" altLang="en-US" sz="6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7730" y="687705"/>
            <a:ext cx="788098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i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Book Antiqua" panose="02040602050305030304" charset="0"/>
                <a:ea typeface="Arial" panose="020B0604020202020204" pitchFamily="34" charset="0"/>
                <a:cs typeface="Book Antiqua" panose="02040602050305030304" charset="0"/>
              </a:rPr>
              <a:t>Theoretical Research on Quantum Storage Using Solid State Drives</a:t>
            </a:r>
            <a:r>
              <a:rPr lang="en-US" altLang="zh-CN" sz="3200" b="1" i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Book Antiqua" panose="02040602050305030304" charset="0"/>
                <a:ea typeface="Arial" panose="020B0604020202020204" pitchFamily="34" charset="0"/>
                <a:cs typeface="Book Antiqua" panose="02040602050305030304" charset="0"/>
              </a:rPr>
              <a:t> (SSD’s)</a:t>
            </a:r>
            <a:endParaRPr lang="en-US" altLang="zh-CN" sz="3200" b="1" i="1" dirty="0">
              <a:gradFill>
                <a:gsLst>
                  <a:gs pos="0">
                    <a:srgbClr val="FD2C52"/>
                  </a:gs>
                  <a:gs pos="100000">
                    <a:srgbClr val="DFC8B1"/>
                  </a:gs>
                </a:gsLst>
                <a:lin ang="10800000" scaled="1"/>
              </a:gradFill>
              <a:latin typeface="Book Antiqua" panose="02040602050305030304" charset="0"/>
              <a:ea typeface="Arial" panose="020B0604020202020204" pitchFamily="34" charset="0"/>
              <a:cs typeface="Book Antiqua" panose="0204060205030503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426960" y="5607685"/>
            <a:ext cx="220154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Delivered by:</a:t>
            </a:r>
            <a:endParaRPr lang="en-US" sz="900"/>
          </a:p>
        </p:txBody>
      </p:sp>
      <p:sp>
        <p:nvSpPr>
          <p:cNvPr id="3" name="Text Box 2"/>
          <p:cNvSpPr txBox="1"/>
          <p:nvPr/>
        </p:nvSpPr>
        <p:spPr>
          <a:xfrm>
            <a:off x="8467725" y="5837555"/>
            <a:ext cx="3388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Bhavesh Naidu Kulluru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842885" y="6283325"/>
            <a:ext cx="248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Sai Dheeraj Ravipati</a:t>
            </a:r>
            <a:endParaRPr lang="en-US"/>
          </a:p>
        </p:txBody>
      </p:sp>
      <p:sp>
        <p:nvSpPr>
          <p:cNvPr id="6" name="矩形 13"/>
          <p:cNvSpPr/>
          <p:nvPr/>
        </p:nvSpPr>
        <p:spPr>
          <a:xfrm>
            <a:off x="466725" y="5016500"/>
            <a:ext cx="1125855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Date : 11/28/2023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95" y="-990603"/>
            <a:ext cx="3048006" cy="30480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49195" y="219075"/>
            <a:ext cx="7065010" cy="1309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600" b="1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INTRODUCTION</a:t>
            </a:r>
            <a:endParaRPr lang="en-US" altLang="zh-CN" sz="6600" b="1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Oval 10"/>
          <p:cNvSpPr/>
          <p:nvPr/>
        </p:nvSpPr>
        <p:spPr>
          <a:xfrm rot="17654270">
            <a:off x="1436116" y="3934845"/>
            <a:ext cx="592464" cy="592463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8" name="Oval 10"/>
          <p:cNvSpPr/>
          <p:nvPr/>
        </p:nvSpPr>
        <p:spPr>
          <a:xfrm rot="17654270">
            <a:off x="6748092" y="2326676"/>
            <a:ext cx="592464" cy="592463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9" name="Oval 10"/>
          <p:cNvSpPr/>
          <p:nvPr/>
        </p:nvSpPr>
        <p:spPr>
          <a:xfrm rot="17654270">
            <a:off x="6748092" y="3934845"/>
            <a:ext cx="592464" cy="592463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10" name="Oval 10"/>
          <p:cNvSpPr/>
          <p:nvPr/>
        </p:nvSpPr>
        <p:spPr>
          <a:xfrm rot="17654270">
            <a:off x="1436116" y="2326676"/>
            <a:ext cx="592464" cy="592463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98044" y="2180331"/>
            <a:ext cx="740907" cy="12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1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98044" y="3786009"/>
            <a:ext cx="740907" cy="12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2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2572054" y="2858646"/>
            <a:ext cx="2982349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What are ssd - how are they different from hdd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How do they work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</a:pPr>
            <a:b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</a:b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2572054" y="4456778"/>
            <a:ext cx="2982349" cy="51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What is Quantum tunneling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how is this principle used in ssd’s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95022" y="2180331"/>
            <a:ext cx="740907" cy="12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3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95022" y="3786009"/>
            <a:ext cx="740907" cy="12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4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7869032" y="2858646"/>
            <a:ext cx="2982349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What are Q bits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how are they different from conventional bits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how do we store them?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7869032" y="4456778"/>
            <a:ext cx="2982349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Understanding quantum superposition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how this principle is involved in fundamentals of quantum computing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72054" y="2266417"/>
            <a:ext cx="121475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spc="300" dirty="0" smtClean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SSD’s</a:t>
            </a:r>
            <a:endParaRPr lang="en-US" sz="2400" spc="300" dirty="0" smtClean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87513" y="2266417"/>
            <a:ext cx="1630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Q-bits</a:t>
            </a:r>
            <a:endParaRPr lang="en-US" sz="36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72054" y="3783778"/>
            <a:ext cx="349059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Quantum Tunneling</a:t>
            </a:r>
            <a:endParaRPr lang="en-US" sz="24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868920" y="3839210"/>
            <a:ext cx="57975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Quantum Superposition</a:t>
            </a:r>
            <a:endParaRPr lang="en-US" sz="24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Oval 10"/>
          <p:cNvSpPr/>
          <p:nvPr/>
        </p:nvSpPr>
        <p:spPr>
          <a:xfrm rot="17654270">
            <a:off x="3790061" y="5598545"/>
            <a:ext cx="592464" cy="592463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3" name="矩形 11"/>
          <p:cNvSpPr/>
          <p:nvPr/>
        </p:nvSpPr>
        <p:spPr>
          <a:xfrm>
            <a:off x="3957635" y="5449709"/>
            <a:ext cx="729615" cy="142049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5</a:t>
            </a:r>
            <a:endParaRPr lang="en-US" altLang="zh-CN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TextBox 30"/>
          <p:cNvSpPr txBox="1"/>
          <p:nvPr/>
        </p:nvSpPr>
        <p:spPr>
          <a:xfrm>
            <a:off x="4925999" y="6120478"/>
            <a:ext cx="2982349" cy="510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Integration of SSD’s with Q-bit storage mechanism’s with special modified architecture</a:t>
            </a:r>
            <a:endParaRPr lang="en-US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13" name="矩形 29"/>
          <p:cNvSpPr/>
          <p:nvPr/>
        </p:nvSpPr>
        <p:spPr>
          <a:xfrm>
            <a:off x="4925999" y="5447478"/>
            <a:ext cx="1960880" cy="46037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sz="24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OUR IDEA</a:t>
            </a:r>
            <a:endParaRPr lang="en-US" sz="24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17720" y="2580640"/>
            <a:ext cx="2900680" cy="2018665"/>
          </a:xfrm>
          <a:prstGeom prst="rect">
            <a:avLst/>
          </a:prstGeom>
          <a:blipFill>
            <a:blip r:embed="rId1"/>
            <a:stretch>
              <a:fillRect t="-4266" b="-4222"/>
            </a:stretch>
          </a:blipFill>
          <a:ln>
            <a:gradFill>
              <a:gsLst>
                <a:gs pos="0">
                  <a:srgbClr val="0AA5F9"/>
                </a:gs>
                <a:gs pos="100000">
                  <a:srgbClr val="2FAFD2">
                    <a:alpha val="0"/>
                  </a:srgb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20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ï$ḻíḍé"/>
          <p:cNvSpPr/>
          <p:nvPr/>
        </p:nvSpPr>
        <p:spPr>
          <a:xfrm>
            <a:off x="4476734" y="3650384"/>
            <a:ext cx="1607432" cy="1607432"/>
          </a:xfrm>
          <a:custGeom>
            <a:avLst/>
            <a:gdLst>
              <a:gd name="connsiteX0" fmla="*/ 0 w 1863124"/>
              <a:gd name="connsiteY0" fmla="*/ 0 h 1863125"/>
              <a:gd name="connsiteX1" fmla="*/ 456240 w 1863124"/>
              <a:gd name="connsiteY1" fmla="*/ 0 h 1863125"/>
              <a:gd name="connsiteX2" fmla="*/ 462886 w 1863124"/>
              <a:gd name="connsiteY2" fmla="*/ 131603 h 1863125"/>
              <a:gd name="connsiteX3" fmla="*/ 1731521 w 1863124"/>
              <a:gd name="connsiteY3" fmla="*/ 1400238 h 1863125"/>
              <a:gd name="connsiteX4" fmla="*/ 1863124 w 1863124"/>
              <a:gd name="connsiteY4" fmla="*/ 1406884 h 1863125"/>
              <a:gd name="connsiteX5" fmla="*/ 1863124 w 1863124"/>
              <a:gd name="connsiteY5" fmla="*/ 1863125 h 1863125"/>
              <a:gd name="connsiteX6" fmla="*/ 1684874 w 1863124"/>
              <a:gd name="connsiteY6" fmla="*/ 1854124 h 1863125"/>
              <a:gd name="connsiteX7" fmla="*/ 9001 w 1863124"/>
              <a:gd name="connsiteY7" fmla="*/ 178251 h 1863125"/>
              <a:gd name="connsiteX8" fmla="*/ 0 w 1863124"/>
              <a:gd name="connsiteY8" fmla="*/ 0 h 186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4" h="1863125">
                <a:moveTo>
                  <a:pt x="0" y="0"/>
                </a:moveTo>
                <a:lnTo>
                  <a:pt x="456240" y="0"/>
                </a:lnTo>
                <a:lnTo>
                  <a:pt x="462886" y="131603"/>
                </a:lnTo>
                <a:cubicBezTo>
                  <a:pt x="530818" y="800519"/>
                  <a:pt x="1062605" y="1332306"/>
                  <a:pt x="1731521" y="1400238"/>
                </a:cubicBezTo>
                <a:lnTo>
                  <a:pt x="1863124" y="1406884"/>
                </a:lnTo>
                <a:lnTo>
                  <a:pt x="1863124" y="1863125"/>
                </a:lnTo>
                <a:lnTo>
                  <a:pt x="1684874" y="1854124"/>
                </a:lnTo>
                <a:cubicBezTo>
                  <a:pt x="801234" y="1764385"/>
                  <a:pt x="98740" y="1061891"/>
                  <a:pt x="9001" y="178251"/>
                </a:cubicBezTo>
                <a:lnTo>
                  <a:pt x="0" y="0"/>
                </a:lnTo>
                <a:close/>
              </a:path>
            </a:pathLst>
          </a:custGeom>
          <a:ln w="19050">
            <a:gradFill flip="none" rotWithShape="1">
              <a:gsLst>
                <a:gs pos="0">
                  <a:srgbClr val="23409C"/>
                </a:gs>
                <a:gs pos="100000">
                  <a:srgbClr val="E632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>
              <a:solidFill>
                <a:srgbClr val="50FFC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î$ľíďé"/>
          <p:cNvSpPr/>
          <p:nvPr/>
        </p:nvSpPr>
        <p:spPr>
          <a:xfrm>
            <a:off x="6107833" y="2019284"/>
            <a:ext cx="1607434" cy="1607432"/>
          </a:xfrm>
          <a:custGeom>
            <a:avLst/>
            <a:gdLst>
              <a:gd name="connsiteX0" fmla="*/ 0 w 1863126"/>
              <a:gd name="connsiteY0" fmla="*/ 0 h 1863124"/>
              <a:gd name="connsiteX1" fmla="*/ 178252 w 1863126"/>
              <a:gd name="connsiteY1" fmla="*/ 9000 h 1863124"/>
              <a:gd name="connsiteX2" fmla="*/ 1854125 w 1863126"/>
              <a:gd name="connsiteY2" fmla="*/ 1684873 h 1863124"/>
              <a:gd name="connsiteX3" fmla="*/ 1863126 w 1863126"/>
              <a:gd name="connsiteY3" fmla="*/ 1863124 h 1863124"/>
              <a:gd name="connsiteX4" fmla="*/ 1406884 w 1863126"/>
              <a:gd name="connsiteY4" fmla="*/ 1863124 h 1863124"/>
              <a:gd name="connsiteX5" fmla="*/ 1400238 w 1863126"/>
              <a:gd name="connsiteY5" fmla="*/ 1731521 h 1863124"/>
              <a:gd name="connsiteX6" fmla="*/ 131603 w 1863126"/>
              <a:gd name="connsiteY6" fmla="*/ 462886 h 1863124"/>
              <a:gd name="connsiteX7" fmla="*/ 0 w 1863126"/>
              <a:gd name="connsiteY7" fmla="*/ 456241 h 1863124"/>
              <a:gd name="connsiteX8" fmla="*/ 0 w 1863126"/>
              <a:gd name="connsiteY8" fmla="*/ 0 h 186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6" h="1863124">
                <a:moveTo>
                  <a:pt x="0" y="0"/>
                </a:moveTo>
                <a:lnTo>
                  <a:pt x="178252" y="9000"/>
                </a:lnTo>
                <a:cubicBezTo>
                  <a:pt x="1061892" y="98739"/>
                  <a:pt x="1764386" y="801233"/>
                  <a:pt x="1854125" y="1684873"/>
                </a:cubicBezTo>
                <a:lnTo>
                  <a:pt x="1863126" y="1863124"/>
                </a:lnTo>
                <a:lnTo>
                  <a:pt x="1406884" y="1863124"/>
                </a:lnTo>
                <a:lnTo>
                  <a:pt x="1400238" y="1731521"/>
                </a:lnTo>
                <a:cubicBezTo>
                  <a:pt x="1332306" y="1062606"/>
                  <a:pt x="800519" y="530818"/>
                  <a:pt x="131603" y="462886"/>
                </a:cubicBezTo>
                <a:lnTo>
                  <a:pt x="0" y="456241"/>
                </a:lnTo>
                <a:lnTo>
                  <a:pt x="0" y="0"/>
                </a:lnTo>
                <a:close/>
              </a:path>
            </a:pathLst>
          </a:custGeom>
          <a:ln w="19050">
            <a:gradFill flip="none" rotWithShape="1">
              <a:gsLst>
                <a:gs pos="0">
                  <a:srgbClr val="23409C"/>
                </a:gs>
                <a:gs pos="100000">
                  <a:srgbClr val="E632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>
              <a:solidFill>
                <a:srgbClr val="50FFC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íṩḷïďé"/>
          <p:cNvSpPr/>
          <p:nvPr/>
        </p:nvSpPr>
        <p:spPr>
          <a:xfrm>
            <a:off x="4476734" y="2019284"/>
            <a:ext cx="1607432" cy="1607432"/>
          </a:xfrm>
          <a:custGeom>
            <a:avLst/>
            <a:gdLst>
              <a:gd name="connsiteX0" fmla="*/ 1863124 w 1863124"/>
              <a:gd name="connsiteY0" fmla="*/ 0 h 1863124"/>
              <a:gd name="connsiteX1" fmla="*/ 1863124 w 1863124"/>
              <a:gd name="connsiteY1" fmla="*/ 456241 h 1863124"/>
              <a:gd name="connsiteX2" fmla="*/ 1731521 w 1863124"/>
              <a:gd name="connsiteY2" fmla="*/ 462886 h 1863124"/>
              <a:gd name="connsiteX3" fmla="*/ 462886 w 1863124"/>
              <a:gd name="connsiteY3" fmla="*/ 1731521 h 1863124"/>
              <a:gd name="connsiteX4" fmla="*/ 456240 w 1863124"/>
              <a:gd name="connsiteY4" fmla="*/ 1863124 h 1863124"/>
              <a:gd name="connsiteX5" fmla="*/ 0 w 1863124"/>
              <a:gd name="connsiteY5" fmla="*/ 1863124 h 1863124"/>
              <a:gd name="connsiteX6" fmla="*/ 9001 w 1863124"/>
              <a:gd name="connsiteY6" fmla="*/ 1684873 h 1863124"/>
              <a:gd name="connsiteX7" fmla="*/ 1684874 w 1863124"/>
              <a:gd name="connsiteY7" fmla="*/ 9000 h 1863124"/>
              <a:gd name="connsiteX8" fmla="*/ 1863124 w 1863124"/>
              <a:gd name="connsiteY8" fmla="*/ 0 h 186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4" h="1863124">
                <a:moveTo>
                  <a:pt x="1863124" y="0"/>
                </a:moveTo>
                <a:lnTo>
                  <a:pt x="1863124" y="456241"/>
                </a:lnTo>
                <a:lnTo>
                  <a:pt x="1731521" y="462886"/>
                </a:lnTo>
                <a:cubicBezTo>
                  <a:pt x="1062605" y="530818"/>
                  <a:pt x="530818" y="1062606"/>
                  <a:pt x="462886" y="1731521"/>
                </a:cubicBezTo>
                <a:lnTo>
                  <a:pt x="456240" y="1863124"/>
                </a:lnTo>
                <a:lnTo>
                  <a:pt x="0" y="1863124"/>
                </a:lnTo>
                <a:lnTo>
                  <a:pt x="9001" y="1684873"/>
                </a:lnTo>
                <a:cubicBezTo>
                  <a:pt x="98740" y="801233"/>
                  <a:pt x="801234" y="98739"/>
                  <a:pt x="1684874" y="9000"/>
                </a:cubicBezTo>
                <a:lnTo>
                  <a:pt x="1863124" y="0"/>
                </a:lnTo>
                <a:close/>
              </a:path>
            </a:pathLst>
          </a:custGeom>
          <a:gradFill flip="none" rotWithShape="1">
            <a:gsLst>
              <a:gs pos="0">
                <a:srgbClr val="FD3859"/>
              </a:gs>
              <a:gs pos="100000">
                <a:srgbClr val="0AA5F9">
                  <a:alpha val="0"/>
                </a:srgbClr>
              </a:gs>
            </a:gsLst>
            <a:lin ang="5400000" scaled="1"/>
            <a:tileRect/>
          </a:gradFill>
          <a:ln w="28575">
            <a:gradFill>
              <a:gsLst>
                <a:gs pos="0">
                  <a:srgbClr val="FD3859"/>
                </a:gs>
                <a:gs pos="100000">
                  <a:srgbClr val="0AA5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ïṥḻîḓe"/>
          <p:cNvSpPr/>
          <p:nvPr/>
        </p:nvSpPr>
        <p:spPr>
          <a:xfrm>
            <a:off x="6107833" y="3650384"/>
            <a:ext cx="1607434" cy="1607432"/>
          </a:xfrm>
          <a:custGeom>
            <a:avLst/>
            <a:gdLst>
              <a:gd name="connsiteX0" fmla="*/ 1406884 w 1863126"/>
              <a:gd name="connsiteY0" fmla="*/ 0 h 1863125"/>
              <a:gd name="connsiteX1" fmla="*/ 1863126 w 1863126"/>
              <a:gd name="connsiteY1" fmla="*/ 0 h 1863125"/>
              <a:gd name="connsiteX2" fmla="*/ 1854125 w 1863126"/>
              <a:gd name="connsiteY2" fmla="*/ 178251 h 1863125"/>
              <a:gd name="connsiteX3" fmla="*/ 178252 w 1863126"/>
              <a:gd name="connsiteY3" fmla="*/ 1854124 h 1863125"/>
              <a:gd name="connsiteX4" fmla="*/ 0 w 1863126"/>
              <a:gd name="connsiteY4" fmla="*/ 1863125 h 1863125"/>
              <a:gd name="connsiteX5" fmla="*/ 0 w 1863126"/>
              <a:gd name="connsiteY5" fmla="*/ 1406884 h 1863125"/>
              <a:gd name="connsiteX6" fmla="*/ 131603 w 1863126"/>
              <a:gd name="connsiteY6" fmla="*/ 1400238 h 1863125"/>
              <a:gd name="connsiteX7" fmla="*/ 1400238 w 1863126"/>
              <a:gd name="connsiteY7" fmla="*/ 131603 h 1863125"/>
              <a:gd name="connsiteX8" fmla="*/ 1406884 w 1863126"/>
              <a:gd name="connsiteY8" fmla="*/ 0 h 186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6" h="1863125">
                <a:moveTo>
                  <a:pt x="1406884" y="0"/>
                </a:moveTo>
                <a:lnTo>
                  <a:pt x="1863126" y="0"/>
                </a:lnTo>
                <a:lnTo>
                  <a:pt x="1854125" y="178251"/>
                </a:lnTo>
                <a:cubicBezTo>
                  <a:pt x="1764386" y="1061891"/>
                  <a:pt x="1061892" y="1764385"/>
                  <a:pt x="178252" y="1854124"/>
                </a:cubicBezTo>
                <a:lnTo>
                  <a:pt x="0" y="1863125"/>
                </a:lnTo>
                <a:lnTo>
                  <a:pt x="0" y="1406884"/>
                </a:lnTo>
                <a:lnTo>
                  <a:pt x="131603" y="1400238"/>
                </a:lnTo>
                <a:cubicBezTo>
                  <a:pt x="800519" y="1332306"/>
                  <a:pt x="1332306" y="800519"/>
                  <a:pt x="1400238" y="131603"/>
                </a:cubicBezTo>
                <a:lnTo>
                  <a:pt x="1406884" y="0"/>
                </a:lnTo>
                <a:close/>
              </a:path>
            </a:pathLst>
          </a:custGeom>
          <a:gradFill flip="none" rotWithShape="1">
            <a:gsLst>
              <a:gs pos="0">
                <a:srgbClr val="FD3859"/>
              </a:gs>
              <a:gs pos="100000">
                <a:srgbClr val="0AA5F9">
                  <a:alpha val="0"/>
                </a:srgbClr>
              </a:gs>
            </a:gsLst>
            <a:lin ang="5400000" scaled="1"/>
            <a:tileRect/>
          </a:gradFill>
          <a:ln w="28575">
            <a:gradFill>
              <a:gsLst>
                <a:gs pos="0">
                  <a:srgbClr val="FD3859"/>
                </a:gs>
                <a:gs pos="100000">
                  <a:srgbClr val="0AA5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îṧlide"/>
          <p:cNvSpPr/>
          <p:nvPr/>
        </p:nvSpPr>
        <p:spPr>
          <a:xfrm>
            <a:off x="4070405" y="2980102"/>
            <a:ext cx="646614" cy="646614"/>
          </a:xfrm>
          <a:prstGeom prst="roundRect">
            <a:avLst/>
          </a:prstGeom>
          <a:solidFill>
            <a:srgbClr val="141A43"/>
          </a:solidFill>
          <a:ln w="19050">
            <a:gradFill flip="none" rotWithShape="1">
              <a:gsLst>
                <a:gs pos="0">
                  <a:srgbClr val="23409C"/>
                </a:gs>
                <a:gs pos="100000">
                  <a:srgbClr val="E632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 dirty="0">
              <a:solidFill>
                <a:srgbClr val="50FFC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îSľîḋe"/>
          <p:cNvSpPr/>
          <p:nvPr/>
        </p:nvSpPr>
        <p:spPr>
          <a:xfrm>
            <a:off x="7488959" y="3650384"/>
            <a:ext cx="646614" cy="646614"/>
          </a:xfrm>
          <a:prstGeom prst="roundRect">
            <a:avLst/>
          </a:prstGeom>
          <a:solidFill>
            <a:srgbClr val="141A43"/>
          </a:solidFill>
          <a:ln w="19050">
            <a:gradFill flip="none" rotWithShape="1">
              <a:gsLst>
                <a:gs pos="0">
                  <a:srgbClr val="23409C"/>
                </a:gs>
                <a:gs pos="100000">
                  <a:srgbClr val="E632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 dirty="0">
              <a:solidFill>
                <a:srgbClr val="50FFC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ïslîḑê"/>
          <p:cNvSpPr/>
          <p:nvPr/>
        </p:nvSpPr>
        <p:spPr>
          <a:xfrm>
            <a:off x="4056427" y="3650384"/>
            <a:ext cx="646614" cy="646614"/>
          </a:xfrm>
          <a:prstGeom prst="roundRect">
            <a:avLst/>
          </a:prstGeom>
          <a:solidFill>
            <a:srgbClr val="141A43"/>
          </a:solidFill>
          <a:ln w="19050">
            <a:gradFill flip="none" rotWithShape="1">
              <a:gsLst>
                <a:gs pos="0">
                  <a:srgbClr val="23409C"/>
                </a:gs>
                <a:gs pos="100000">
                  <a:srgbClr val="E632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 dirty="0">
              <a:solidFill>
                <a:srgbClr val="50FFC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iśļíďè"/>
          <p:cNvSpPr/>
          <p:nvPr/>
        </p:nvSpPr>
        <p:spPr>
          <a:xfrm>
            <a:off x="7493047" y="2980102"/>
            <a:ext cx="646614" cy="646614"/>
          </a:xfrm>
          <a:prstGeom prst="roundRect">
            <a:avLst/>
          </a:prstGeom>
          <a:solidFill>
            <a:srgbClr val="141A43"/>
          </a:solidFill>
          <a:ln w="19050">
            <a:gradFill flip="none" rotWithShape="1">
              <a:gsLst>
                <a:gs pos="0">
                  <a:srgbClr val="23409C"/>
                </a:gs>
                <a:gs pos="100000">
                  <a:srgbClr val="E632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 dirty="0">
              <a:solidFill>
                <a:srgbClr val="50FFC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69925" y="3638550"/>
            <a:ext cx="3197225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E1C8B1"/>
                </a:gs>
                <a:gs pos="100000">
                  <a:srgbClr val="FD38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8321675" y="3638550"/>
            <a:ext cx="3197225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E1C8B1"/>
                </a:gs>
                <a:gs pos="100000">
                  <a:srgbClr val="FD38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íṣliḓê"/>
          <p:cNvSpPr/>
          <p:nvPr/>
        </p:nvSpPr>
        <p:spPr bwMode="auto">
          <a:xfrm>
            <a:off x="4191146" y="3108536"/>
            <a:ext cx="405132" cy="389746"/>
          </a:xfrm>
          <a:custGeom>
            <a:avLst/>
            <a:gdLst>
              <a:gd name="connsiteX0" fmla="*/ 195114 w 608814"/>
              <a:gd name="connsiteY0" fmla="*/ 351627 h 585693"/>
              <a:gd name="connsiteX1" fmla="*/ 258290 w 608814"/>
              <a:gd name="connsiteY1" fmla="*/ 351627 h 585693"/>
              <a:gd name="connsiteX2" fmla="*/ 282731 w 608814"/>
              <a:gd name="connsiteY2" fmla="*/ 376018 h 585693"/>
              <a:gd name="connsiteX3" fmla="*/ 282731 w 608814"/>
              <a:gd name="connsiteY3" fmla="*/ 561210 h 585693"/>
              <a:gd name="connsiteX4" fmla="*/ 258290 w 608814"/>
              <a:gd name="connsiteY4" fmla="*/ 585693 h 585693"/>
              <a:gd name="connsiteX5" fmla="*/ 195114 w 608814"/>
              <a:gd name="connsiteY5" fmla="*/ 585693 h 585693"/>
              <a:gd name="connsiteX6" fmla="*/ 170673 w 608814"/>
              <a:gd name="connsiteY6" fmla="*/ 561210 h 585693"/>
              <a:gd name="connsiteX7" fmla="*/ 170673 w 608814"/>
              <a:gd name="connsiteY7" fmla="*/ 376018 h 585693"/>
              <a:gd name="connsiteX8" fmla="*/ 195114 w 608814"/>
              <a:gd name="connsiteY8" fmla="*/ 351627 h 585693"/>
              <a:gd name="connsiteX9" fmla="*/ 358100 w 608814"/>
              <a:gd name="connsiteY9" fmla="*/ 249872 h 585693"/>
              <a:gd name="connsiteX10" fmla="*/ 421316 w 608814"/>
              <a:gd name="connsiteY10" fmla="*/ 249872 h 585693"/>
              <a:gd name="connsiteX11" fmla="*/ 445737 w 608814"/>
              <a:gd name="connsiteY11" fmla="*/ 274267 h 585693"/>
              <a:gd name="connsiteX12" fmla="*/ 445737 w 608814"/>
              <a:gd name="connsiteY12" fmla="*/ 561206 h 585693"/>
              <a:gd name="connsiteX13" fmla="*/ 421316 w 608814"/>
              <a:gd name="connsiteY13" fmla="*/ 585693 h 585693"/>
              <a:gd name="connsiteX14" fmla="*/ 358100 w 608814"/>
              <a:gd name="connsiteY14" fmla="*/ 585693 h 585693"/>
              <a:gd name="connsiteX15" fmla="*/ 333679 w 608814"/>
              <a:gd name="connsiteY15" fmla="*/ 561206 h 585693"/>
              <a:gd name="connsiteX16" fmla="*/ 333679 w 608814"/>
              <a:gd name="connsiteY16" fmla="*/ 274267 h 585693"/>
              <a:gd name="connsiteX17" fmla="*/ 358100 w 608814"/>
              <a:gd name="connsiteY17" fmla="*/ 249872 h 585693"/>
              <a:gd name="connsiteX18" fmla="*/ 140260 w 608814"/>
              <a:gd name="connsiteY18" fmla="*/ 224680 h 585693"/>
              <a:gd name="connsiteX19" fmla="*/ 191844 w 608814"/>
              <a:gd name="connsiteY19" fmla="*/ 276122 h 585693"/>
              <a:gd name="connsiteX20" fmla="*/ 140260 w 608814"/>
              <a:gd name="connsiteY20" fmla="*/ 327564 h 585693"/>
              <a:gd name="connsiteX21" fmla="*/ 88676 w 608814"/>
              <a:gd name="connsiteY21" fmla="*/ 276122 h 585693"/>
              <a:gd name="connsiteX22" fmla="*/ 140260 w 608814"/>
              <a:gd name="connsiteY22" fmla="*/ 224680 h 585693"/>
              <a:gd name="connsiteX23" fmla="*/ 521177 w 608814"/>
              <a:gd name="connsiteY23" fmla="*/ 148117 h 585693"/>
              <a:gd name="connsiteX24" fmla="*/ 584301 w 608814"/>
              <a:gd name="connsiteY24" fmla="*/ 148117 h 585693"/>
              <a:gd name="connsiteX25" fmla="*/ 608814 w 608814"/>
              <a:gd name="connsiteY25" fmla="*/ 172601 h 585693"/>
              <a:gd name="connsiteX26" fmla="*/ 608814 w 608814"/>
              <a:gd name="connsiteY26" fmla="*/ 561209 h 585693"/>
              <a:gd name="connsiteX27" fmla="*/ 584301 w 608814"/>
              <a:gd name="connsiteY27" fmla="*/ 585693 h 585693"/>
              <a:gd name="connsiteX28" fmla="*/ 521177 w 608814"/>
              <a:gd name="connsiteY28" fmla="*/ 585693 h 585693"/>
              <a:gd name="connsiteX29" fmla="*/ 496756 w 608814"/>
              <a:gd name="connsiteY29" fmla="*/ 561209 h 585693"/>
              <a:gd name="connsiteX30" fmla="*/ 496756 w 608814"/>
              <a:gd name="connsiteY30" fmla="*/ 172601 h 585693"/>
              <a:gd name="connsiteX31" fmla="*/ 521177 w 608814"/>
              <a:gd name="connsiteY31" fmla="*/ 148117 h 585693"/>
              <a:gd name="connsiteX32" fmla="*/ 116229 w 608814"/>
              <a:gd name="connsiteY32" fmla="*/ 131322 h 585693"/>
              <a:gd name="connsiteX33" fmla="*/ 164246 w 608814"/>
              <a:gd name="connsiteY33" fmla="*/ 131322 h 585693"/>
              <a:gd name="connsiteX34" fmla="*/ 184061 w 608814"/>
              <a:gd name="connsiteY34" fmla="*/ 151113 h 585693"/>
              <a:gd name="connsiteX35" fmla="*/ 184061 w 608814"/>
              <a:gd name="connsiteY35" fmla="*/ 171457 h 585693"/>
              <a:gd name="connsiteX36" fmla="*/ 208669 w 608814"/>
              <a:gd name="connsiteY36" fmla="*/ 186094 h 585693"/>
              <a:gd name="connsiteX37" fmla="*/ 226641 w 608814"/>
              <a:gd name="connsiteY37" fmla="*/ 175692 h 585693"/>
              <a:gd name="connsiteX38" fmla="*/ 253737 w 608814"/>
              <a:gd name="connsiteY38" fmla="*/ 182964 h 585693"/>
              <a:gd name="connsiteX39" fmla="*/ 277792 w 608814"/>
              <a:gd name="connsiteY39" fmla="*/ 224572 h 585693"/>
              <a:gd name="connsiteX40" fmla="*/ 279727 w 608814"/>
              <a:gd name="connsiteY40" fmla="*/ 239577 h 585693"/>
              <a:gd name="connsiteX41" fmla="*/ 270511 w 608814"/>
              <a:gd name="connsiteY41" fmla="*/ 251544 h 585693"/>
              <a:gd name="connsiteX42" fmla="*/ 252355 w 608814"/>
              <a:gd name="connsiteY42" fmla="*/ 262038 h 585693"/>
              <a:gd name="connsiteX43" fmla="*/ 253829 w 608814"/>
              <a:gd name="connsiteY43" fmla="*/ 276122 h 585693"/>
              <a:gd name="connsiteX44" fmla="*/ 252355 w 608814"/>
              <a:gd name="connsiteY44" fmla="*/ 290206 h 585693"/>
              <a:gd name="connsiteX45" fmla="*/ 270511 w 608814"/>
              <a:gd name="connsiteY45" fmla="*/ 300700 h 585693"/>
              <a:gd name="connsiteX46" fmla="*/ 278714 w 608814"/>
              <a:gd name="connsiteY46" fmla="*/ 325094 h 585693"/>
              <a:gd name="connsiteX47" fmla="*/ 258253 w 608814"/>
              <a:gd name="connsiteY47" fmla="*/ 321136 h 585693"/>
              <a:gd name="connsiteX48" fmla="*/ 195858 w 608814"/>
              <a:gd name="connsiteY48" fmla="*/ 321136 h 585693"/>
              <a:gd name="connsiteX49" fmla="*/ 212171 w 608814"/>
              <a:gd name="connsiteY49" fmla="*/ 276122 h 585693"/>
              <a:gd name="connsiteX50" fmla="*/ 140191 w 608814"/>
              <a:gd name="connsiteY50" fmla="*/ 204320 h 585693"/>
              <a:gd name="connsiteX51" fmla="*/ 68304 w 608814"/>
              <a:gd name="connsiteY51" fmla="*/ 276122 h 585693"/>
              <a:gd name="connsiteX52" fmla="*/ 140191 w 608814"/>
              <a:gd name="connsiteY52" fmla="*/ 348016 h 585693"/>
              <a:gd name="connsiteX53" fmla="*/ 148486 w 608814"/>
              <a:gd name="connsiteY53" fmla="*/ 347095 h 585693"/>
              <a:gd name="connsiteX54" fmla="*/ 140099 w 608814"/>
              <a:gd name="connsiteY54" fmla="*/ 376000 h 585693"/>
              <a:gd name="connsiteX55" fmla="*/ 140099 w 608814"/>
              <a:gd name="connsiteY55" fmla="*/ 420922 h 585693"/>
              <a:gd name="connsiteX56" fmla="*/ 116229 w 608814"/>
              <a:gd name="connsiteY56" fmla="*/ 420922 h 585693"/>
              <a:gd name="connsiteX57" fmla="*/ 96413 w 608814"/>
              <a:gd name="connsiteY57" fmla="*/ 401131 h 585693"/>
              <a:gd name="connsiteX58" fmla="*/ 96413 w 608814"/>
              <a:gd name="connsiteY58" fmla="*/ 380787 h 585693"/>
              <a:gd name="connsiteX59" fmla="*/ 71806 w 608814"/>
              <a:gd name="connsiteY59" fmla="*/ 366150 h 585693"/>
              <a:gd name="connsiteX60" fmla="*/ 53742 w 608814"/>
              <a:gd name="connsiteY60" fmla="*/ 376552 h 585693"/>
              <a:gd name="connsiteX61" fmla="*/ 38719 w 608814"/>
              <a:gd name="connsiteY61" fmla="*/ 378577 h 585693"/>
              <a:gd name="connsiteX62" fmla="*/ 26738 w 608814"/>
              <a:gd name="connsiteY62" fmla="*/ 369372 h 585693"/>
              <a:gd name="connsiteX63" fmla="*/ 2683 w 608814"/>
              <a:gd name="connsiteY63" fmla="*/ 327764 h 585693"/>
              <a:gd name="connsiteX64" fmla="*/ 9872 w 608814"/>
              <a:gd name="connsiteY64" fmla="*/ 300700 h 585693"/>
              <a:gd name="connsiteX65" fmla="*/ 28120 w 608814"/>
              <a:gd name="connsiteY65" fmla="*/ 290206 h 585693"/>
              <a:gd name="connsiteX66" fmla="*/ 26645 w 608814"/>
              <a:gd name="connsiteY66" fmla="*/ 276122 h 585693"/>
              <a:gd name="connsiteX67" fmla="*/ 28120 w 608814"/>
              <a:gd name="connsiteY67" fmla="*/ 262038 h 585693"/>
              <a:gd name="connsiteX68" fmla="*/ 9872 w 608814"/>
              <a:gd name="connsiteY68" fmla="*/ 251544 h 585693"/>
              <a:gd name="connsiteX69" fmla="*/ 2683 w 608814"/>
              <a:gd name="connsiteY69" fmla="*/ 224572 h 585693"/>
              <a:gd name="connsiteX70" fmla="*/ 26738 w 608814"/>
              <a:gd name="connsiteY70" fmla="*/ 182964 h 585693"/>
              <a:gd name="connsiteX71" fmla="*/ 38719 w 608814"/>
              <a:gd name="connsiteY71" fmla="*/ 173759 h 585693"/>
              <a:gd name="connsiteX72" fmla="*/ 53742 w 608814"/>
              <a:gd name="connsiteY72" fmla="*/ 175692 h 585693"/>
              <a:gd name="connsiteX73" fmla="*/ 71806 w 608814"/>
              <a:gd name="connsiteY73" fmla="*/ 186094 h 585693"/>
              <a:gd name="connsiteX74" fmla="*/ 96413 w 608814"/>
              <a:gd name="connsiteY74" fmla="*/ 171457 h 585693"/>
              <a:gd name="connsiteX75" fmla="*/ 96413 w 608814"/>
              <a:gd name="connsiteY75" fmla="*/ 151113 h 585693"/>
              <a:gd name="connsiteX76" fmla="*/ 116229 w 608814"/>
              <a:gd name="connsiteY76" fmla="*/ 131322 h 585693"/>
              <a:gd name="connsiteX77" fmla="*/ 445756 w 608814"/>
              <a:gd name="connsiteY77" fmla="*/ 83476 h 585693"/>
              <a:gd name="connsiteX78" fmla="*/ 414140 w 608814"/>
              <a:gd name="connsiteY78" fmla="*/ 115044 h 585693"/>
              <a:gd name="connsiteX79" fmla="*/ 445756 w 608814"/>
              <a:gd name="connsiteY79" fmla="*/ 146520 h 585693"/>
              <a:gd name="connsiteX80" fmla="*/ 477371 w 608814"/>
              <a:gd name="connsiteY80" fmla="*/ 115044 h 585693"/>
              <a:gd name="connsiteX81" fmla="*/ 445756 w 608814"/>
              <a:gd name="connsiteY81" fmla="*/ 83476 h 585693"/>
              <a:gd name="connsiteX82" fmla="*/ 426676 w 608814"/>
              <a:gd name="connsiteY82" fmla="*/ 0 h 585693"/>
              <a:gd name="connsiteX83" fmla="*/ 464835 w 608814"/>
              <a:gd name="connsiteY83" fmla="*/ 0 h 585693"/>
              <a:gd name="connsiteX84" fmla="*/ 480597 w 608814"/>
              <a:gd name="connsiteY84" fmla="*/ 15738 h 585693"/>
              <a:gd name="connsiteX85" fmla="*/ 480597 w 608814"/>
              <a:gd name="connsiteY85" fmla="*/ 31936 h 585693"/>
              <a:gd name="connsiteX86" fmla="*/ 500138 w 608814"/>
              <a:gd name="connsiteY86" fmla="*/ 43533 h 585693"/>
              <a:gd name="connsiteX87" fmla="*/ 514425 w 608814"/>
              <a:gd name="connsiteY87" fmla="*/ 35249 h 585693"/>
              <a:gd name="connsiteX88" fmla="*/ 535901 w 608814"/>
              <a:gd name="connsiteY88" fmla="*/ 40956 h 585693"/>
              <a:gd name="connsiteX89" fmla="*/ 554981 w 608814"/>
              <a:gd name="connsiteY89" fmla="*/ 73996 h 585693"/>
              <a:gd name="connsiteX90" fmla="*/ 556640 w 608814"/>
              <a:gd name="connsiteY90" fmla="*/ 85961 h 585693"/>
              <a:gd name="connsiteX91" fmla="*/ 549266 w 608814"/>
              <a:gd name="connsiteY91" fmla="*/ 95440 h 585693"/>
              <a:gd name="connsiteX92" fmla="*/ 534887 w 608814"/>
              <a:gd name="connsiteY92" fmla="*/ 103815 h 585693"/>
              <a:gd name="connsiteX93" fmla="*/ 535993 w 608814"/>
              <a:gd name="connsiteY93" fmla="*/ 115044 h 585693"/>
              <a:gd name="connsiteX94" fmla="*/ 535717 w 608814"/>
              <a:gd name="connsiteY94" fmla="*/ 117621 h 585693"/>
              <a:gd name="connsiteX95" fmla="*/ 521153 w 608814"/>
              <a:gd name="connsiteY95" fmla="*/ 117621 h 585693"/>
              <a:gd name="connsiteX96" fmla="*/ 466126 w 608814"/>
              <a:gd name="connsiteY96" fmla="*/ 172565 h 585693"/>
              <a:gd name="connsiteX97" fmla="*/ 466126 w 608814"/>
              <a:gd name="connsiteY97" fmla="*/ 229719 h 585693"/>
              <a:gd name="connsiteX98" fmla="*/ 466126 w 608814"/>
              <a:gd name="connsiteY98" fmla="*/ 242604 h 585693"/>
              <a:gd name="connsiteX99" fmla="*/ 453590 w 608814"/>
              <a:gd name="connsiteY99" fmla="*/ 229995 h 585693"/>
              <a:gd name="connsiteX100" fmla="*/ 421330 w 608814"/>
              <a:gd name="connsiteY100" fmla="*/ 219319 h 585693"/>
              <a:gd name="connsiteX101" fmla="*/ 411928 w 608814"/>
              <a:gd name="connsiteY101" fmla="*/ 219319 h 585693"/>
              <a:gd name="connsiteX102" fmla="*/ 410914 w 608814"/>
              <a:gd name="connsiteY102" fmla="*/ 214257 h 585693"/>
              <a:gd name="connsiteX103" fmla="*/ 410914 w 608814"/>
              <a:gd name="connsiteY103" fmla="*/ 198059 h 585693"/>
              <a:gd name="connsiteX104" fmla="*/ 391373 w 608814"/>
              <a:gd name="connsiteY104" fmla="*/ 186463 h 585693"/>
              <a:gd name="connsiteX105" fmla="*/ 377086 w 608814"/>
              <a:gd name="connsiteY105" fmla="*/ 194746 h 585693"/>
              <a:gd name="connsiteX106" fmla="*/ 365104 w 608814"/>
              <a:gd name="connsiteY106" fmla="*/ 196310 h 585693"/>
              <a:gd name="connsiteX107" fmla="*/ 355610 w 608814"/>
              <a:gd name="connsiteY107" fmla="*/ 189040 h 585693"/>
              <a:gd name="connsiteX108" fmla="*/ 336530 w 608814"/>
              <a:gd name="connsiteY108" fmla="*/ 155999 h 585693"/>
              <a:gd name="connsiteX109" fmla="*/ 342245 w 608814"/>
              <a:gd name="connsiteY109" fmla="*/ 134463 h 585693"/>
              <a:gd name="connsiteX110" fmla="*/ 356716 w 608814"/>
              <a:gd name="connsiteY110" fmla="*/ 126180 h 585693"/>
              <a:gd name="connsiteX111" fmla="*/ 355518 w 608814"/>
              <a:gd name="connsiteY111" fmla="*/ 115044 h 585693"/>
              <a:gd name="connsiteX112" fmla="*/ 356716 w 608814"/>
              <a:gd name="connsiteY112" fmla="*/ 103815 h 585693"/>
              <a:gd name="connsiteX113" fmla="*/ 342245 w 608814"/>
              <a:gd name="connsiteY113" fmla="*/ 95440 h 585693"/>
              <a:gd name="connsiteX114" fmla="*/ 336530 w 608814"/>
              <a:gd name="connsiteY114" fmla="*/ 73996 h 585693"/>
              <a:gd name="connsiteX115" fmla="*/ 355610 w 608814"/>
              <a:gd name="connsiteY115" fmla="*/ 40956 h 585693"/>
              <a:gd name="connsiteX116" fmla="*/ 365104 w 608814"/>
              <a:gd name="connsiteY116" fmla="*/ 33685 h 585693"/>
              <a:gd name="connsiteX117" fmla="*/ 377086 w 608814"/>
              <a:gd name="connsiteY117" fmla="*/ 35249 h 585693"/>
              <a:gd name="connsiteX118" fmla="*/ 391373 w 608814"/>
              <a:gd name="connsiteY118" fmla="*/ 43533 h 585693"/>
              <a:gd name="connsiteX119" fmla="*/ 410914 w 608814"/>
              <a:gd name="connsiteY119" fmla="*/ 31936 h 585693"/>
              <a:gd name="connsiteX120" fmla="*/ 410914 w 608814"/>
              <a:gd name="connsiteY120" fmla="*/ 15738 h 585693"/>
              <a:gd name="connsiteX121" fmla="*/ 426676 w 608814"/>
              <a:gd name="connsiteY121" fmla="*/ 0 h 5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8814" h="585693">
                <a:moveTo>
                  <a:pt x="195114" y="351627"/>
                </a:moveTo>
                <a:lnTo>
                  <a:pt x="258290" y="351627"/>
                </a:lnTo>
                <a:cubicBezTo>
                  <a:pt x="271848" y="351627"/>
                  <a:pt x="282731" y="362580"/>
                  <a:pt x="282731" y="376018"/>
                </a:cubicBezTo>
                <a:lnTo>
                  <a:pt x="282731" y="561210"/>
                </a:lnTo>
                <a:cubicBezTo>
                  <a:pt x="282731" y="574740"/>
                  <a:pt x="271848" y="585693"/>
                  <a:pt x="258290" y="585693"/>
                </a:cubicBezTo>
                <a:lnTo>
                  <a:pt x="195114" y="585693"/>
                </a:lnTo>
                <a:cubicBezTo>
                  <a:pt x="181556" y="585693"/>
                  <a:pt x="170673" y="574740"/>
                  <a:pt x="170673" y="561210"/>
                </a:cubicBezTo>
                <a:lnTo>
                  <a:pt x="170673" y="376018"/>
                </a:lnTo>
                <a:cubicBezTo>
                  <a:pt x="170673" y="362580"/>
                  <a:pt x="181556" y="351627"/>
                  <a:pt x="195114" y="351627"/>
                </a:cubicBezTo>
                <a:close/>
                <a:moveTo>
                  <a:pt x="358100" y="249872"/>
                </a:moveTo>
                <a:lnTo>
                  <a:pt x="421316" y="249872"/>
                </a:lnTo>
                <a:cubicBezTo>
                  <a:pt x="434771" y="249872"/>
                  <a:pt x="445737" y="260735"/>
                  <a:pt x="445737" y="274267"/>
                </a:cubicBezTo>
                <a:lnTo>
                  <a:pt x="445737" y="561206"/>
                </a:lnTo>
                <a:cubicBezTo>
                  <a:pt x="445737" y="574738"/>
                  <a:pt x="434771" y="585693"/>
                  <a:pt x="421316" y="585693"/>
                </a:cubicBezTo>
                <a:lnTo>
                  <a:pt x="358100" y="585693"/>
                </a:lnTo>
                <a:cubicBezTo>
                  <a:pt x="344645" y="585693"/>
                  <a:pt x="333679" y="574738"/>
                  <a:pt x="333679" y="561206"/>
                </a:cubicBezTo>
                <a:lnTo>
                  <a:pt x="333679" y="274267"/>
                </a:lnTo>
                <a:cubicBezTo>
                  <a:pt x="333679" y="260735"/>
                  <a:pt x="344645" y="249872"/>
                  <a:pt x="358100" y="249872"/>
                </a:cubicBezTo>
                <a:close/>
                <a:moveTo>
                  <a:pt x="140260" y="224680"/>
                </a:moveTo>
                <a:cubicBezTo>
                  <a:pt x="168749" y="224680"/>
                  <a:pt x="191844" y="247711"/>
                  <a:pt x="191844" y="276122"/>
                </a:cubicBezTo>
                <a:cubicBezTo>
                  <a:pt x="191844" y="304533"/>
                  <a:pt x="168749" y="327564"/>
                  <a:pt x="140260" y="327564"/>
                </a:cubicBezTo>
                <a:cubicBezTo>
                  <a:pt x="111771" y="327564"/>
                  <a:pt x="88676" y="304533"/>
                  <a:pt x="88676" y="276122"/>
                </a:cubicBezTo>
                <a:cubicBezTo>
                  <a:pt x="88676" y="247711"/>
                  <a:pt x="111771" y="224680"/>
                  <a:pt x="140260" y="224680"/>
                </a:cubicBezTo>
                <a:close/>
                <a:moveTo>
                  <a:pt x="521177" y="148117"/>
                </a:moveTo>
                <a:lnTo>
                  <a:pt x="584301" y="148117"/>
                </a:lnTo>
                <a:cubicBezTo>
                  <a:pt x="597848" y="148117"/>
                  <a:pt x="608814" y="159070"/>
                  <a:pt x="608814" y="172601"/>
                </a:cubicBezTo>
                <a:lnTo>
                  <a:pt x="608814" y="561209"/>
                </a:lnTo>
                <a:cubicBezTo>
                  <a:pt x="608814" y="574740"/>
                  <a:pt x="597848" y="585693"/>
                  <a:pt x="584301" y="585693"/>
                </a:cubicBezTo>
                <a:lnTo>
                  <a:pt x="521177" y="585693"/>
                </a:lnTo>
                <a:cubicBezTo>
                  <a:pt x="507722" y="585693"/>
                  <a:pt x="496756" y="574740"/>
                  <a:pt x="496756" y="561209"/>
                </a:cubicBezTo>
                <a:lnTo>
                  <a:pt x="496756" y="172601"/>
                </a:lnTo>
                <a:cubicBezTo>
                  <a:pt x="496756" y="159070"/>
                  <a:pt x="507722" y="148117"/>
                  <a:pt x="521177" y="148117"/>
                </a:cubicBezTo>
                <a:close/>
                <a:moveTo>
                  <a:pt x="116229" y="131322"/>
                </a:moveTo>
                <a:lnTo>
                  <a:pt x="164246" y="131322"/>
                </a:lnTo>
                <a:cubicBezTo>
                  <a:pt x="175214" y="131322"/>
                  <a:pt x="184061" y="140159"/>
                  <a:pt x="184061" y="151113"/>
                </a:cubicBezTo>
                <a:lnTo>
                  <a:pt x="184061" y="171457"/>
                </a:lnTo>
                <a:cubicBezTo>
                  <a:pt x="193001" y="175231"/>
                  <a:pt x="201019" y="180386"/>
                  <a:pt x="208669" y="186094"/>
                </a:cubicBezTo>
                <a:lnTo>
                  <a:pt x="226641" y="175692"/>
                </a:lnTo>
                <a:cubicBezTo>
                  <a:pt x="236134" y="170261"/>
                  <a:pt x="248300" y="173482"/>
                  <a:pt x="253737" y="182964"/>
                </a:cubicBezTo>
                <a:lnTo>
                  <a:pt x="277792" y="224572"/>
                </a:lnTo>
                <a:cubicBezTo>
                  <a:pt x="280465" y="229083"/>
                  <a:pt x="281110" y="234514"/>
                  <a:pt x="279727" y="239577"/>
                </a:cubicBezTo>
                <a:cubicBezTo>
                  <a:pt x="278437" y="244640"/>
                  <a:pt x="275119" y="248966"/>
                  <a:pt x="270511" y="251544"/>
                </a:cubicBezTo>
                <a:lnTo>
                  <a:pt x="252355" y="262038"/>
                </a:lnTo>
                <a:cubicBezTo>
                  <a:pt x="253000" y="266733"/>
                  <a:pt x="253829" y="271335"/>
                  <a:pt x="253829" y="276122"/>
                </a:cubicBezTo>
                <a:cubicBezTo>
                  <a:pt x="253829" y="281001"/>
                  <a:pt x="253000" y="285604"/>
                  <a:pt x="252355" y="290206"/>
                </a:cubicBezTo>
                <a:lnTo>
                  <a:pt x="270511" y="300700"/>
                </a:lnTo>
                <a:cubicBezTo>
                  <a:pt x="279174" y="305671"/>
                  <a:pt x="282308" y="316165"/>
                  <a:pt x="278714" y="325094"/>
                </a:cubicBezTo>
                <a:cubicBezTo>
                  <a:pt x="272354" y="322609"/>
                  <a:pt x="265442" y="321136"/>
                  <a:pt x="258253" y="321136"/>
                </a:cubicBezTo>
                <a:lnTo>
                  <a:pt x="195858" y="321136"/>
                </a:lnTo>
                <a:cubicBezTo>
                  <a:pt x="205904" y="308709"/>
                  <a:pt x="212171" y="293244"/>
                  <a:pt x="212171" y="276122"/>
                </a:cubicBezTo>
                <a:cubicBezTo>
                  <a:pt x="212171" y="236539"/>
                  <a:pt x="179914" y="204320"/>
                  <a:pt x="140191" y="204320"/>
                </a:cubicBezTo>
                <a:cubicBezTo>
                  <a:pt x="100561" y="204320"/>
                  <a:pt x="68304" y="236539"/>
                  <a:pt x="68304" y="276122"/>
                </a:cubicBezTo>
                <a:cubicBezTo>
                  <a:pt x="68304" y="315797"/>
                  <a:pt x="100561" y="348016"/>
                  <a:pt x="140191" y="348016"/>
                </a:cubicBezTo>
                <a:cubicBezTo>
                  <a:pt x="143048" y="348016"/>
                  <a:pt x="145721" y="347463"/>
                  <a:pt x="148486" y="347095"/>
                </a:cubicBezTo>
                <a:cubicBezTo>
                  <a:pt x="143233" y="355564"/>
                  <a:pt x="140099" y="365414"/>
                  <a:pt x="140099" y="376000"/>
                </a:cubicBezTo>
                <a:lnTo>
                  <a:pt x="140099" y="420922"/>
                </a:lnTo>
                <a:lnTo>
                  <a:pt x="116229" y="420922"/>
                </a:lnTo>
                <a:cubicBezTo>
                  <a:pt x="105261" y="420922"/>
                  <a:pt x="96413" y="412085"/>
                  <a:pt x="96413" y="401131"/>
                </a:cubicBezTo>
                <a:lnTo>
                  <a:pt x="96413" y="380787"/>
                </a:lnTo>
                <a:cubicBezTo>
                  <a:pt x="87474" y="377013"/>
                  <a:pt x="79455" y="371950"/>
                  <a:pt x="71806" y="366150"/>
                </a:cubicBezTo>
                <a:lnTo>
                  <a:pt x="53742" y="376552"/>
                </a:lnTo>
                <a:cubicBezTo>
                  <a:pt x="49226" y="379222"/>
                  <a:pt x="43788" y="379866"/>
                  <a:pt x="38719" y="378577"/>
                </a:cubicBezTo>
                <a:cubicBezTo>
                  <a:pt x="33650" y="377197"/>
                  <a:pt x="29318" y="373883"/>
                  <a:pt x="26738" y="369372"/>
                </a:cubicBezTo>
                <a:lnTo>
                  <a:pt x="2683" y="327764"/>
                </a:lnTo>
                <a:cubicBezTo>
                  <a:pt x="-2847" y="318282"/>
                  <a:pt x="471" y="306131"/>
                  <a:pt x="9872" y="300700"/>
                </a:cubicBezTo>
                <a:lnTo>
                  <a:pt x="28120" y="290206"/>
                </a:lnTo>
                <a:cubicBezTo>
                  <a:pt x="27475" y="285604"/>
                  <a:pt x="26645" y="281001"/>
                  <a:pt x="26645" y="276122"/>
                </a:cubicBezTo>
                <a:cubicBezTo>
                  <a:pt x="26645" y="271335"/>
                  <a:pt x="27475" y="266733"/>
                  <a:pt x="28120" y="262038"/>
                </a:cubicBezTo>
                <a:lnTo>
                  <a:pt x="9872" y="251544"/>
                </a:lnTo>
                <a:cubicBezTo>
                  <a:pt x="471" y="246113"/>
                  <a:pt x="-2847" y="233962"/>
                  <a:pt x="2683" y="224572"/>
                </a:cubicBezTo>
                <a:lnTo>
                  <a:pt x="26738" y="182964"/>
                </a:lnTo>
                <a:cubicBezTo>
                  <a:pt x="29318" y="178361"/>
                  <a:pt x="33650" y="175139"/>
                  <a:pt x="38719" y="173759"/>
                </a:cubicBezTo>
                <a:cubicBezTo>
                  <a:pt x="43788" y="172378"/>
                  <a:pt x="49226" y="173114"/>
                  <a:pt x="53742" y="175692"/>
                </a:cubicBezTo>
                <a:lnTo>
                  <a:pt x="71806" y="186094"/>
                </a:lnTo>
                <a:cubicBezTo>
                  <a:pt x="79455" y="180386"/>
                  <a:pt x="87474" y="175231"/>
                  <a:pt x="96413" y="171457"/>
                </a:cubicBezTo>
                <a:lnTo>
                  <a:pt x="96413" y="151113"/>
                </a:lnTo>
                <a:cubicBezTo>
                  <a:pt x="96413" y="140159"/>
                  <a:pt x="105261" y="131322"/>
                  <a:pt x="116229" y="131322"/>
                </a:cubicBezTo>
                <a:close/>
                <a:moveTo>
                  <a:pt x="445756" y="83476"/>
                </a:moveTo>
                <a:cubicBezTo>
                  <a:pt x="428335" y="83476"/>
                  <a:pt x="414140" y="97557"/>
                  <a:pt x="414140" y="115044"/>
                </a:cubicBezTo>
                <a:cubicBezTo>
                  <a:pt x="414140" y="132438"/>
                  <a:pt x="428335" y="146520"/>
                  <a:pt x="445756" y="146520"/>
                </a:cubicBezTo>
                <a:cubicBezTo>
                  <a:pt x="463176" y="146520"/>
                  <a:pt x="477371" y="132438"/>
                  <a:pt x="477371" y="115044"/>
                </a:cubicBezTo>
                <a:cubicBezTo>
                  <a:pt x="477371" y="97557"/>
                  <a:pt x="463176" y="83476"/>
                  <a:pt x="445756" y="83476"/>
                </a:cubicBezTo>
                <a:close/>
                <a:moveTo>
                  <a:pt x="426676" y="0"/>
                </a:moveTo>
                <a:lnTo>
                  <a:pt x="464835" y="0"/>
                </a:lnTo>
                <a:cubicBezTo>
                  <a:pt x="473500" y="0"/>
                  <a:pt x="480597" y="7087"/>
                  <a:pt x="480597" y="15738"/>
                </a:cubicBezTo>
                <a:lnTo>
                  <a:pt x="480597" y="31936"/>
                </a:lnTo>
                <a:cubicBezTo>
                  <a:pt x="487694" y="34881"/>
                  <a:pt x="494054" y="38931"/>
                  <a:pt x="500138" y="43533"/>
                </a:cubicBezTo>
                <a:lnTo>
                  <a:pt x="514425" y="35249"/>
                </a:lnTo>
                <a:cubicBezTo>
                  <a:pt x="521983" y="30924"/>
                  <a:pt x="531569" y="33501"/>
                  <a:pt x="535901" y="40956"/>
                </a:cubicBezTo>
                <a:lnTo>
                  <a:pt x="554981" y="73996"/>
                </a:lnTo>
                <a:cubicBezTo>
                  <a:pt x="557101" y="77585"/>
                  <a:pt x="557654" y="81911"/>
                  <a:pt x="556640" y="85961"/>
                </a:cubicBezTo>
                <a:cubicBezTo>
                  <a:pt x="555534" y="89918"/>
                  <a:pt x="552861" y="93415"/>
                  <a:pt x="549266" y="95440"/>
                </a:cubicBezTo>
                <a:lnTo>
                  <a:pt x="534887" y="103815"/>
                </a:lnTo>
                <a:cubicBezTo>
                  <a:pt x="535348" y="107497"/>
                  <a:pt x="535993" y="111178"/>
                  <a:pt x="535993" y="115044"/>
                </a:cubicBezTo>
                <a:cubicBezTo>
                  <a:pt x="535993" y="115872"/>
                  <a:pt x="535809" y="116700"/>
                  <a:pt x="535717" y="117621"/>
                </a:cubicBezTo>
                <a:lnTo>
                  <a:pt x="521153" y="117621"/>
                </a:lnTo>
                <a:cubicBezTo>
                  <a:pt x="490828" y="117621"/>
                  <a:pt x="466126" y="142286"/>
                  <a:pt x="466126" y="172565"/>
                </a:cubicBezTo>
                <a:lnTo>
                  <a:pt x="466126" y="229719"/>
                </a:lnTo>
                <a:lnTo>
                  <a:pt x="466126" y="242604"/>
                </a:lnTo>
                <a:cubicBezTo>
                  <a:pt x="462715" y="237726"/>
                  <a:pt x="458383" y="233493"/>
                  <a:pt x="453590" y="229995"/>
                </a:cubicBezTo>
                <a:cubicBezTo>
                  <a:pt x="444465" y="223369"/>
                  <a:pt x="433404" y="219319"/>
                  <a:pt x="421330" y="219319"/>
                </a:cubicBezTo>
                <a:lnTo>
                  <a:pt x="411928" y="219319"/>
                </a:lnTo>
                <a:cubicBezTo>
                  <a:pt x="411375" y="217755"/>
                  <a:pt x="410914" y="216098"/>
                  <a:pt x="410914" y="214257"/>
                </a:cubicBezTo>
                <a:lnTo>
                  <a:pt x="410914" y="198059"/>
                </a:lnTo>
                <a:cubicBezTo>
                  <a:pt x="403817" y="195114"/>
                  <a:pt x="397457" y="191064"/>
                  <a:pt x="391373" y="186463"/>
                </a:cubicBezTo>
                <a:lnTo>
                  <a:pt x="377086" y="194746"/>
                </a:lnTo>
                <a:cubicBezTo>
                  <a:pt x="373492" y="196863"/>
                  <a:pt x="369160" y="197415"/>
                  <a:pt x="365104" y="196310"/>
                </a:cubicBezTo>
                <a:cubicBezTo>
                  <a:pt x="361140" y="195206"/>
                  <a:pt x="357638" y="192629"/>
                  <a:pt x="355610" y="189040"/>
                </a:cubicBezTo>
                <a:lnTo>
                  <a:pt x="336530" y="155999"/>
                </a:lnTo>
                <a:cubicBezTo>
                  <a:pt x="332198" y="148452"/>
                  <a:pt x="334687" y="138881"/>
                  <a:pt x="342245" y="134463"/>
                </a:cubicBezTo>
                <a:lnTo>
                  <a:pt x="356716" y="126180"/>
                </a:lnTo>
                <a:cubicBezTo>
                  <a:pt x="356163" y="122498"/>
                  <a:pt x="355518" y="118817"/>
                  <a:pt x="355518" y="115044"/>
                </a:cubicBezTo>
                <a:cubicBezTo>
                  <a:pt x="355518" y="111178"/>
                  <a:pt x="356163" y="107497"/>
                  <a:pt x="356716" y="103815"/>
                </a:cubicBezTo>
                <a:lnTo>
                  <a:pt x="342245" y="95440"/>
                </a:lnTo>
                <a:cubicBezTo>
                  <a:pt x="334687" y="91115"/>
                  <a:pt x="332198" y="81543"/>
                  <a:pt x="336530" y="73996"/>
                </a:cubicBezTo>
                <a:lnTo>
                  <a:pt x="355610" y="40956"/>
                </a:lnTo>
                <a:cubicBezTo>
                  <a:pt x="357638" y="37366"/>
                  <a:pt x="361140" y="34789"/>
                  <a:pt x="365104" y="33685"/>
                </a:cubicBezTo>
                <a:cubicBezTo>
                  <a:pt x="369160" y="32580"/>
                  <a:pt x="373492" y="33133"/>
                  <a:pt x="377086" y="35249"/>
                </a:cubicBezTo>
                <a:lnTo>
                  <a:pt x="391373" y="43533"/>
                </a:lnTo>
                <a:cubicBezTo>
                  <a:pt x="397457" y="38931"/>
                  <a:pt x="403817" y="34881"/>
                  <a:pt x="410914" y="31936"/>
                </a:cubicBezTo>
                <a:lnTo>
                  <a:pt x="410914" y="15738"/>
                </a:lnTo>
                <a:cubicBezTo>
                  <a:pt x="410914" y="7087"/>
                  <a:pt x="418011" y="0"/>
                  <a:pt x="426676" y="0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išļîḋê"/>
          <p:cNvSpPr/>
          <p:nvPr/>
        </p:nvSpPr>
        <p:spPr bwMode="auto">
          <a:xfrm>
            <a:off x="4191125" y="3785435"/>
            <a:ext cx="377218" cy="37651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ïṡľîḋè"/>
          <p:cNvSpPr/>
          <p:nvPr/>
        </p:nvSpPr>
        <p:spPr bwMode="auto">
          <a:xfrm>
            <a:off x="7592489" y="3747647"/>
            <a:ext cx="439554" cy="452088"/>
          </a:xfrm>
          <a:custGeom>
            <a:avLst/>
            <a:gdLst>
              <a:gd name="T0" fmla="*/ 6023 w 6383"/>
              <a:gd name="T1" fmla="*/ 2985 h 6575"/>
              <a:gd name="T2" fmla="*/ 5921 w 6383"/>
              <a:gd name="T3" fmla="*/ 1957 h 6575"/>
              <a:gd name="T4" fmla="*/ 5304 w 6383"/>
              <a:gd name="T5" fmla="*/ 1379 h 6575"/>
              <a:gd name="T6" fmla="*/ 4619 w 6383"/>
              <a:gd name="T7" fmla="*/ 608 h 6575"/>
              <a:gd name="T8" fmla="*/ 3777 w 6383"/>
              <a:gd name="T9" fmla="*/ 501 h 6575"/>
              <a:gd name="T10" fmla="*/ 2768 w 6383"/>
              <a:gd name="T11" fmla="*/ 280 h 6575"/>
              <a:gd name="T12" fmla="*/ 2028 w 6383"/>
              <a:gd name="T13" fmla="*/ 688 h 6575"/>
              <a:gd name="T14" fmla="*/ 1083 w 6383"/>
              <a:gd name="T15" fmla="*/ 1103 h 6575"/>
              <a:gd name="T16" fmla="*/ 723 w 6383"/>
              <a:gd name="T17" fmla="*/ 1868 h 6575"/>
              <a:gd name="T18" fmla="*/ 201 w 6383"/>
              <a:gd name="T19" fmla="*/ 2759 h 6575"/>
              <a:gd name="T20" fmla="*/ 360 w 6383"/>
              <a:gd name="T21" fmla="*/ 3591 h 6575"/>
              <a:gd name="T22" fmla="*/ 461 w 6383"/>
              <a:gd name="T23" fmla="*/ 4619 h 6575"/>
              <a:gd name="T24" fmla="*/ 1079 w 6383"/>
              <a:gd name="T25" fmla="*/ 5197 h 6575"/>
              <a:gd name="T26" fmla="*/ 1764 w 6383"/>
              <a:gd name="T27" fmla="*/ 5968 h 6575"/>
              <a:gd name="T28" fmla="*/ 2604 w 6383"/>
              <a:gd name="T29" fmla="*/ 6073 h 6575"/>
              <a:gd name="T30" fmla="*/ 3613 w 6383"/>
              <a:gd name="T31" fmla="*/ 6295 h 6575"/>
              <a:gd name="T32" fmla="*/ 4353 w 6383"/>
              <a:gd name="T33" fmla="*/ 5888 h 6575"/>
              <a:gd name="T34" fmla="*/ 5299 w 6383"/>
              <a:gd name="T35" fmla="*/ 5473 h 6575"/>
              <a:gd name="T36" fmla="*/ 5659 w 6383"/>
              <a:gd name="T37" fmla="*/ 4708 h 6575"/>
              <a:gd name="T38" fmla="*/ 6180 w 6383"/>
              <a:gd name="T39" fmla="*/ 3817 h 6575"/>
              <a:gd name="T40" fmla="*/ 3877 w 6383"/>
              <a:gd name="T41" fmla="*/ 4231 h 6575"/>
              <a:gd name="T42" fmla="*/ 3381 w 6383"/>
              <a:gd name="T43" fmla="*/ 4613 h 6575"/>
              <a:gd name="T44" fmla="*/ 3287 w 6383"/>
              <a:gd name="T45" fmla="*/ 4924 h 6575"/>
              <a:gd name="T46" fmla="*/ 2960 w 6383"/>
              <a:gd name="T47" fmla="*/ 4820 h 6575"/>
              <a:gd name="T48" fmla="*/ 2844 w 6383"/>
              <a:gd name="T49" fmla="*/ 4529 h 6575"/>
              <a:gd name="T50" fmla="*/ 2356 w 6383"/>
              <a:gd name="T51" fmla="*/ 4233 h 6575"/>
              <a:gd name="T52" fmla="*/ 2560 w 6383"/>
              <a:gd name="T53" fmla="*/ 3940 h 6575"/>
              <a:gd name="T54" fmla="*/ 3307 w 6383"/>
              <a:gd name="T55" fmla="*/ 4036 h 6575"/>
              <a:gd name="T56" fmla="*/ 3193 w 6383"/>
              <a:gd name="T57" fmla="*/ 3535 h 6575"/>
              <a:gd name="T58" fmla="*/ 2365 w 6383"/>
              <a:gd name="T59" fmla="*/ 2705 h 6575"/>
              <a:gd name="T60" fmla="*/ 2991 w 6383"/>
              <a:gd name="T61" fmla="*/ 1897 h 6575"/>
              <a:gd name="T62" fmla="*/ 3105 w 6383"/>
              <a:gd name="T63" fmla="*/ 1651 h 6575"/>
              <a:gd name="T64" fmla="*/ 3401 w 6383"/>
              <a:gd name="T65" fmla="*/ 1856 h 6575"/>
              <a:gd name="T66" fmla="*/ 3865 w 6383"/>
              <a:gd name="T67" fmla="*/ 2119 h 6575"/>
              <a:gd name="T68" fmla="*/ 3847 w 6383"/>
              <a:gd name="T69" fmla="*/ 2508 h 6575"/>
              <a:gd name="T70" fmla="*/ 3208 w 6383"/>
              <a:gd name="T71" fmla="*/ 2464 h 6575"/>
              <a:gd name="T72" fmla="*/ 3025 w 6383"/>
              <a:gd name="T73" fmla="*/ 2832 h 6575"/>
              <a:gd name="T74" fmla="*/ 3647 w 6383"/>
              <a:gd name="T75" fmla="*/ 3137 h 6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383" h="6575">
                <a:moveTo>
                  <a:pt x="6023" y="3591"/>
                </a:moveTo>
                <a:cubicBezTo>
                  <a:pt x="5895" y="3409"/>
                  <a:pt x="5895" y="3167"/>
                  <a:pt x="6023" y="2985"/>
                </a:cubicBezTo>
                <a:lnTo>
                  <a:pt x="6181" y="2759"/>
                </a:lnTo>
                <a:cubicBezTo>
                  <a:pt x="6383" y="2472"/>
                  <a:pt x="6253" y="2072"/>
                  <a:pt x="5921" y="1957"/>
                </a:cubicBezTo>
                <a:lnTo>
                  <a:pt x="5660" y="1868"/>
                </a:lnTo>
                <a:cubicBezTo>
                  <a:pt x="5451" y="1796"/>
                  <a:pt x="5308" y="1600"/>
                  <a:pt x="5304" y="1379"/>
                </a:cubicBezTo>
                <a:lnTo>
                  <a:pt x="5300" y="1103"/>
                </a:lnTo>
                <a:cubicBezTo>
                  <a:pt x="5295" y="752"/>
                  <a:pt x="4953" y="505"/>
                  <a:pt x="4619" y="608"/>
                </a:cubicBezTo>
                <a:lnTo>
                  <a:pt x="4353" y="688"/>
                </a:lnTo>
                <a:cubicBezTo>
                  <a:pt x="4141" y="753"/>
                  <a:pt x="3911" y="679"/>
                  <a:pt x="3777" y="501"/>
                </a:cubicBezTo>
                <a:lnTo>
                  <a:pt x="3611" y="280"/>
                </a:lnTo>
                <a:cubicBezTo>
                  <a:pt x="3400" y="0"/>
                  <a:pt x="2979" y="0"/>
                  <a:pt x="2768" y="280"/>
                </a:cubicBezTo>
                <a:lnTo>
                  <a:pt x="2604" y="501"/>
                </a:lnTo>
                <a:cubicBezTo>
                  <a:pt x="2471" y="679"/>
                  <a:pt x="2240" y="753"/>
                  <a:pt x="2028" y="688"/>
                </a:cubicBezTo>
                <a:lnTo>
                  <a:pt x="1764" y="608"/>
                </a:lnTo>
                <a:cubicBezTo>
                  <a:pt x="1429" y="505"/>
                  <a:pt x="1088" y="752"/>
                  <a:pt x="1083" y="1103"/>
                </a:cubicBezTo>
                <a:lnTo>
                  <a:pt x="1079" y="1379"/>
                </a:lnTo>
                <a:cubicBezTo>
                  <a:pt x="1075" y="1600"/>
                  <a:pt x="933" y="1796"/>
                  <a:pt x="723" y="1868"/>
                </a:cubicBezTo>
                <a:lnTo>
                  <a:pt x="461" y="1957"/>
                </a:lnTo>
                <a:cubicBezTo>
                  <a:pt x="129" y="2071"/>
                  <a:pt x="0" y="2471"/>
                  <a:pt x="201" y="2759"/>
                </a:cubicBezTo>
                <a:lnTo>
                  <a:pt x="360" y="2985"/>
                </a:lnTo>
                <a:cubicBezTo>
                  <a:pt x="488" y="3167"/>
                  <a:pt x="488" y="3409"/>
                  <a:pt x="360" y="3591"/>
                </a:cubicBezTo>
                <a:lnTo>
                  <a:pt x="201" y="3817"/>
                </a:lnTo>
                <a:cubicBezTo>
                  <a:pt x="0" y="4104"/>
                  <a:pt x="129" y="4504"/>
                  <a:pt x="461" y="4619"/>
                </a:cubicBezTo>
                <a:lnTo>
                  <a:pt x="723" y="4708"/>
                </a:lnTo>
                <a:cubicBezTo>
                  <a:pt x="932" y="4780"/>
                  <a:pt x="1075" y="4976"/>
                  <a:pt x="1079" y="5197"/>
                </a:cubicBezTo>
                <a:lnTo>
                  <a:pt x="1083" y="5473"/>
                </a:lnTo>
                <a:cubicBezTo>
                  <a:pt x="1088" y="5824"/>
                  <a:pt x="1429" y="6071"/>
                  <a:pt x="1764" y="5968"/>
                </a:cubicBezTo>
                <a:lnTo>
                  <a:pt x="2028" y="5887"/>
                </a:lnTo>
                <a:cubicBezTo>
                  <a:pt x="2240" y="5821"/>
                  <a:pt x="2471" y="5896"/>
                  <a:pt x="2604" y="6073"/>
                </a:cubicBezTo>
                <a:lnTo>
                  <a:pt x="2771" y="6295"/>
                </a:lnTo>
                <a:cubicBezTo>
                  <a:pt x="2981" y="6575"/>
                  <a:pt x="3403" y="6575"/>
                  <a:pt x="3613" y="6295"/>
                </a:cubicBezTo>
                <a:lnTo>
                  <a:pt x="3777" y="6075"/>
                </a:lnTo>
                <a:cubicBezTo>
                  <a:pt x="3911" y="5897"/>
                  <a:pt x="4141" y="5823"/>
                  <a:pt x="4353" y="5888"/>
                </a:cubicBezTo>
                <a:lnTo>
                  <a:pt x="4617" y="5968"/>
                </a:lnTo>
                <a:cubicBezTo>
                  <a:pt x="4952" y="6071"/>
                  <a:pt x="5293" y="5824"/>
                  <a:pt x="5299" y="5473"/>
                </a:cubicBezTo>
                <a:lnTo>
                  <a:pt x="5303" y="5197"/>
                </a:lnTo>
                <a:cubicBezTo>
                  <a:pt x="5307" y="4976"/>
                  <a:pt x="5448" y="4780"/>
                  <a:pt x="5659" y="4708"/>
                </a:cubicBezTo>
                <a:lnTo>
                  <a:pt x="5920" y="4619"/>
                </a:lnTo>
                <a:cubicBezTo>
                  <a:pt x="6252" y="4505"/>
                  <a:pt x="6381" y="4105"/>
                  <a:pt x="6180" y="3817"/>
                </a:cubicBezTo>
                <a:lnTo>
                  <a:pt x="6023" y="3591"/>
                </a:lnTo>
                <a:close/>
                <a:moveTo>
                  <a:pt x="3877" y="4231"/>
                </a:moveTo>
                <a:cubicBezTo>
                  <a:pt x="3773" y="4357"/>
                  <a:pt x="3637" y="4443"/>
                  <a:pt x="3479" y="4487"/>
                </a:cubicBezTo>
                <a:cubicBezTo>
                  <a:pt x="3409" y="4505"/>
                  <a:pt x="3379" y="4541"/>
                  <a:pt x="3381" y="4613"/>
                </a:cubicBezTo>
                <a:cubicBezTo>
                  <a:pt x="3384" y="4684"/>
                  <a:pt x="3381" y="4755"/>
                  <a:pt x="3381" y="4825"/>
                </a:cubicBezTo>
                <a:cubicBezTo>
                  <a:pt x="3381" y="4888"/>
                  <a:pt x="3349" y="4923"/>
                  <a:pt x="3287" y="4924"/>
                </a:cubicBezTo>
                <a:cubicBezTo>
                  <a:pt x="3211" y="4925"/>
                  <a:pt x="3135" y="4925"/>
                  <a:pt x="3059" y="4924"/>
                </a:cubicBezTo>
                <a:cubicBezTo>
                  <a:pt x="2992" y="4923"/>
                  <a:pt x="2961" y="4885"/>
                  <a:pt x="2960" y="4820"/>
                </a:cubicBezTo>
                <a:cubicBezTo>
                  <a:pt x="2960" y="4768"/>
                  <a:pt x="2959" y="4717"/>
                  <a:pt x="2959" y="4665"/>
                </a:cubicBezTo>
                <a:cubicBezTo>
                  <a:pt x="2957" y="4552"/>
                  <a:pt x="2953" y="4547"/>
                  <a:pt x="2844" y="4529"/>
                </a:cubicBezTo>
                <a:cubicBezTo>
                  <a:pt x="2704" y="4507"/>
                  <a:pt x="2567" y="4475"/>
                  <a:pt x="2439" y="4413"/>
                </a:cubicBezTo>
                <a:cubicBezTo>
                  <a:pt x="2337" y="4364"/>
                  <a:pt x="2328" y="4339"/>
                  <a:pt x="2356" y="4233"/>
                </a:cubicBezTo>
                <a:cubicBezTo>
                  <a:pt x="2377" y="4155"/>
                  <a:pt x="2399" y="4076"/>
                  <a:pt x="2424" y="3999"/>
                </a:cubicBezTo>
                <a:cubicBezTo>
                  <a:pt x="2452" y="3908"/>
                  <a:pt x="2477" y="3897"/>
                  <a:pt x="2560" y="3940"/>
                </a:cubicBezTo>
                <a:cubicBezTo>
                  <a:pt x="2701" y="4013"/>
                  <a:pt x="2852" y="4055"/>
                  <a:pt x="3011" y="4075"/>
                </a:cubicBezTo>
                <a:cubicBezTo>
                  <a:pt x="3112" y="4088"/>
                  <a:pt x="3212" y="4077"/>
                  <a:pt x="3307" y="4036"/>
                </a:cubicBezTo>
                <a:cubicBezTo>
                  <a:pt x="3483" y="3959"/>
                  <a:pt x="3511" y="3755"/>
                  <a:pt x="3361" y="3633"/>
                </a:cubicBezTo>
                <a:cubicBezTo>
                  <a:pt x="3311" y="3592"/>
                  <a:pt x="3253" y="3561"/>
                  <a:pt x="3193" y="3535"/>
                </a:cubicBezTo>
                <a:cubicBezTo>
                  <a:pt x="3039" y="3467"/>
                  <a:pt x="2879" y="3415"/>
                  <a:pt x="2733" y="3328"/>
                </a:cubicBezTo>
                <a:cubicBezTo>
                  <a:pt x="2497" y="3187"/>
                  <a:pt x="2347" y="2992"/>
                  <a:pt x="2365" y="2705"/>
                </a:cubicBezTo>
                <a:cubicBezTo>
                  <a:pt x="2385" y="2380"/>
                  <a:pt x="2569" y="2177"/>
                  <a:pt x="2867" y="2069"/>
                </a:cubicBezTo>
                <a:cubicBezTo>
                  <a:pt x="2989" y="2024"/>
                  <a:pt x="2991" y="2027"/>
                  <a:pt x="2991" y="1897"/>
                </a:cubicBezTo>
                <a:lnTo>
                  <a:pt x="2991" y="1767"/>
                </a:lnTo>
                <a:cubicBezTo>
                  <a:pt x="2993" y="1669"/>
                  <a:pt x="3009" y="1653"/>
                  <a:pt x="3105" y="1651"/>
                </a:cubicBezTo>
                <a:cubicBezTo>
                  <a:pt x="3135" y="1649"/>
                  <a:pt x="3165" y="1651"/>
                  <a:pt x="3195" y="1651"/>
                </a:cubicBezTo>
                <a:cubicBezTo>
                  <a:pt x="3400" y="1651"/>
                  <a:pt x="3400" y="1651"/>
                  <a:pt x="3401" y="1856"/>
                </a:cubicBezTo>
                <a:cubicBezTo>
                  <a:pt x="3401" y="2001"/>
                  <a:pt x="3401" y="2001"/>
                  <a:pt x="3547" y="2024"/>
                </a:cubicBezTo>
                <a:cubicBezTo>
                  <a:pt x="3657" y="2041"/>
                  <a:pt x="3764" y="2075"/>
                  <a:pt x="3865" y="2119"/>
                </a:cubicBezTo>
                <a:cubicBezTo>
                  <a:pt x="3921" y="2144"/>
                  <a:pt x="3943" y="2183"/>
                  <a:pt x="3925" y="2243"/>
                </a:cubicBezTo>
                <a:cubicBezTo>
                  <a:pt x="3900" y="2332"/>
                  <a:pt x="3876" y="2420"/>
                  <a:pt x="3847" y="2508"/>
                </a:cubicBezTo>
                <a:cubicBezTo>
                  <a:pt x="3820" y="2591"/>
                  <a:pt x="3793" y="2603"/>
                  <a:pt x="3713" y="2564"/>
                </a:cubicBezTo>
                <a:cubicBezTo>
                  <a:pt x="3553" y="2487"/>
                  <a:pt x="3385" y="2455"/>
                  <a:pt x="3208" y="2464"/>
                </a:cubicBezTo>
                <a:cubicBezTo>
                  <a:pt x="3161" y="2467"/>
                  <a:pt x="3116" y="2473"/>
                  <a:pt x="3073" y="2492"/>
                </a:cubicBezTo>
                <a:cubicBezTo>
                  <a:pt x="2920" y="2559"/>
                  <a:pt x="2896" y="2728"/>
                  <a:pt x="3025" y="2832"/>
                </a:cubicBezTo>
                <a:cubicBezTo>
                  <a:pt x="3091" y="2885"/>
                  <a:pt x="3167" y="2923"/>
                  <a:pt x="3245" y="2956"/>
                </a:cubicBezTo>
                <a:cubicBezTo>
                  <a:pt x="3381" y="3012"/>
                  <a:pt x="3517" y="3065"/>
                  <a:pt x="3647" y="3137"/>
                </a:cubicBezTo>
                <a:cubicBezTo>
                  <a:pt x="4056" y="3365"/>
                  <a:pt x="4167" y="3880"/>
                  <a:pt x="3877" y="4231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íşliḍê"/>
          <p:cNvSpPr/>
          <p:nvPr/>
        </p:nvSpPr>
        <p:spPr bwMode="auto">
          <a:xfrm>
            <a:off x="7631536" y="3125666"/>
            <a:ext cx="369636" cy="355486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1509025" y="2416596"/>
            <a:ext cx="2108184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there is a noticeable lack of research on the use of SSDs for storing qubits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3" name="TextBox 30"/>
          <p:cNvSpPr txBox="1"/>
          <p:nvPr/>
        </p:nvSpPr>
        <p:spPr>
          <a:xfrm>
            <a:off x="1477645" y="3928110"/>
            <a:ext cx="233934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A brief literature survey on IEEE from the 1880s to 2023 yielded only one result that covered both SSDs and qubits.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8611474" y="2292136"/>
            <a:ext cx="2108184" cy="12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Challenges in Storing Qubits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Decoherence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Error Correction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1297" y="2276806"/>
            <a:ext cx="697627" cy="1190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1</a:t>
            </a:r>
            <a:endParaRPr lang="zh-CN" altLang="en-US" sz="66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3701" y="3747647"/>
            <a:ext cx="692818" cy="119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2</a:t>
            </a:r>
            <a:endParaRPr lang="zh-CN" altLang="en-US" sz="66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85481" y="2276806"/>
            <a:ext cx="692818" cy="119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3</a:t>
            </a:r>
            <a:endParaRPr lang="zh-CN" altLang="en-US" sz="66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685481" y="3747647"/>
            <a:ext cx="692818" cy="119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600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Calibri" panose="020F0502020204030204" pitchFamily="34" charset="0"/>
              </a:rPr>
              <a:t>4</a:t>
            </a:r>
            <a:endParaRPr lang="zh-CN" altLang="en-US" sz="66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009054" y="700094"/>
            <a:ext cx="6173892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Based on our Research of this topic on IEEE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73282" y="240136"/>
            <a:ext cx="2845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+mn-lt"/>
              </a:rPr>
              <a:t>LITERATURE REVIEW</a:t>
            </a:r>
            <a:endParaRPr lang="en-US" altLang="zh-CN" sz="20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+mn-lt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" y="5140325"/>
            <a:ext cx="3645535" cy="159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0" y="3806190"/>
            <a:ext cx="3747770" cy="246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-3622" t="-423" b="30146"/>
          <a:stretch>
            <a:fillRect/>
          </a:stretch>
        </p:blipFill>
        <p:spPr>
          <a:xfrm>
            <a:off x="3867150" y="5140960"/>
            <a:ext cx="4291330" cy="1589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组合 36"/>
          <p:cNvGrpSpPr/>
          <p:nvPr/>
        </p:nvGrpSpPr>
        <p:grpSpPr>
          <a:xfrm>
            <a:off x="4609043" y="1762770"/>
            <a:ext cx="3209924" cy="3081277"/>
            <a:chOff x="4609043" y="1741309"/>
            <a:chExt cx="3209924" cy="3081277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39"/>
            <a:stretch>
              <a:fillRect/>
            </a:stretch>
          </p:blipFill>
          <p:spPr>
            <a:xfrm>
              <a:off x="4609043" y="1741309"/>
              <a:ext cx="3209924" cy="2744964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0" t="22071" r="16919" b="1374"/>
            <a:stretch>
              <a:fillRect/>
            </a:stretch>
          </p:blipFill>
          <p:spPr>
            <a:xfrm>
              <a:off x="4884143" y="2430846"/>
              <a:ext cx="2391740" cy="2391740"/>
            </a:xfrm>
            <a:custGeom>
              <a:avLst/>
              <a:gdLst>
                <a:gd name="connsiteX0" fmla="*/ 1195870 w 2391740"/>
                <a:gd name="connsiteY0" fmla="*/ 0 h 2391740"/>
                <a:gd name="connsiteX1" fmla="*/ 2391740 w 2391740"/>
                <a:gd name="connsiteY1" fmla="*/ 1195870 h 2391740"/>
                <a:gd name="connsiteX2" fmla="*/ 1195870 w 2391740"/>
                <a:gd name="connsiteY2" fmla="*/ 2391740 h 2391740"/>
                <a:gd name="connsiteX3" fmla="*/ 0 w 2391740"/>
                <a:gd name="connsiteY3" fmla="*/ 1195870 h 2391740"/>
                <a:gd name="connsiteX4" fmla="*/ 1195870 w 2391740"/>
                <a:gd name="connsiteY4" fmla="*/ 0 h 239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740" h="2391740">
                  <a:moveTo>
                    <a:pt x="1195870" y="0"/>
                  </a:moveTo>
                  <a:cubicBezTo>
                    <a:pt x="1856331" y="0"/>
                    <a:pt x="2391740" y="535409"/>
                    <a:pt x="2391740" y="1195870"/>
                  </a:cubicBezTo>
                  <a:cubicBezTo>
                    <a:pt x="2391740" y="1856331"/>
                    <a:pt x="1856331" y="2391740"/>
                    <a:pt x="1195870" y="2391740"/>
                  </a:cubicBezTo>
                  <a:cubicBezTo>
                    <a:pt x="535409" y="2391740"/>
                    <a:pt x="0" y="1856331"/>
                    <a:pt x="0" y="1195870"/>
                  </a:cubicBezTo>
                  <a:cubicBezTo>
                    <a:pt x="0" y="535409"/>
                    <a:pt x="535409" y="0"/>
                    <a:pt x="1195870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09054" y="701999"/>
            <a:ext cx="617389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Quantum Mechanics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68202" y="240136"/>
            <a:ext cx="28555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+mn-lt"/>
              </a:rPr>
              <a:t>DEEP DIVE ANALYSIS</a:t>
            </a:r>
            <a:endParaRPr lang="en-US" altLang="zh-CN" sz="20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+mn-lt"/>
            </a:endParaRPr>
          </a:p>
        </p:txBody>
      </p:sp>
      <p:sp>
        <p:nvSpPr>
          <p:cNvPr id="6" name="Shape 1597"/>
          <p:cNvSpPr/>
          <p:nvPr/>
        </p:nvSpPr>
        <p:spPr>
          <a:xfrm>
            <a:off x="3197366" y="2583211"/>
            <a:ext cx="2222501" cy="2222501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" panose="020B0503020204020204" charset="-122"/>
            </a:endParaRPr>
          </a:p>
        </p:txBody>
      </p:sp>
      <p:sp>
        <p:nvSpPr>
          <p:cNvPr id="7" name="Shape 1598"/>
          <p:cNvSpPr txBox="1"/>
          <p:nvPr/>
        </p:nvSpPr>
        <p:spPr>
          <a:xfrm>
            <a:off x="3325495" y="3340735"/>
            <a:ext cx="2024380" cy="489585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t" anchorCtr="0">
            <a:noAutofit/>
          </a:bodyPr>
          <a:lstStyle/>
          <a:p>
            <a:pPr algn="ctr" defTabSz="457200">
              <a:lnSpc>
                <a:spcPct val="110000"/>
              </a:lnSpc>
              <a:buClr>
                <a:srgbClr val="FFFFFF"/>
              </a:buClr>
              <a:buSzPct val="25000"/>
            </a:pPr>
            <a:r>
              <a:rPr 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" panose="020B0503020204020204" charset="-122"/>
              </a:rPr>
              <a:t>CHARGE-TRAP</a:t>
            </a:r>
            <a:br>
              <a:rPr 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" panose="020B0503020204020204" charset="-122"/>
              </a:rPr>
            </a:br>
            <a:r>
              <a:rPr 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" panose="020B0503020204020204" charset="-122"/>
              </a:rPr>
              <a:t>Flash memory</a:t>
            </a:r>
            <a:endParaRPr lang="en-US" sz="2000" b="1" kern="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" panose="020B0503020204020204" charset="-122"/>
            </a:endParaRPr>
          </a:p>
        </p:txBody>
      </p:sp>
      <p:sp>
        <p:nvSpPr>
          <p:cNvPr id="8" name="Shape 1600"/>
          <p:cNvSpPr/>
          <p:nvPr/>
        </p:nvSpPr>
        <p:spPr>
          <a:xfrm>
            <a:off x="1051600" y="3945604"/>
            <a:ext cx="1587500" cy="1587500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" panose="020B0503020204020204" charset="-122"/>
            </a:endParaRPr>
          </a:p>
        </p:txBody>
      </p:sp>
      <p:sp>
        <p:nvSpPr>
          <p:cNvPr id="9" name="Shape 1601"/>
          <p:cNvSpPr txBox="1"/>
          <p:nvPr/>
        </p:nvSpPr>
        <p:spPr>
          <a:xfrm>
            <a:off x="1083350" y="4395819"/>
            <a:ext cx="1524000" cy="27432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t" anchorCtr="0">
            <a:noAutofit/>
          </a:bodyPr>
          <a:lstStyle/>
          <a:p>
            <a:pPr algn="ctr" defTabSz="457200">
              <a:lnSpc>
                <a:spcPct val="110000"/>
              </a:lnSpc>
              <a:buClr>
                <a:srgbClr val="FFFFFF"/>
              </a:buClr>
              <a:buSzPct val="25000"/>
            </a:pPr>
            <a:r>
              <a:rPr 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" panose="020B0503020204020204" charset="-122"/>
              </a:rPr>
              <a:t>Quantum tunneling</a:t>
            </a:r>
            <a:endParaRPr lang="en-US" sz="2000" b="1" kern="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" panose="020B0503020204020204" charset="-122"/>
            </a:endParaRPr>
          </a:p>
        </p:txBody>
      </p:sp>
      <p:sp>
        <p:nvSpPr>
          <p:cNvPr id="10" name="Shape 1603"/>
          <p:cNvSpPr/>
          <p:nvPr/>
        </p:nvSpPr>
        <p:spPr>
          <a:xfrm>
            <a:off x="5660633" y="4243101"/>
            <a:ext cx="1587500" cy="1587500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" panose="020B0503020204020204" charset="-122"/>
            </a:endParaRPr>
          </a:p>
        </p:txBody>
      </p:sp>
      <p:sp>
        <p:nvSpPr>
          <p:cNvPr id="11" name="Shape 1604"/>
          <p:cNvSpPr txBox="1"/>
          <p:nvPr/>
        </p:nvSpPr>
        <p:spPr>
          <a:xfrm>
            <a:off x="5692383" y="4899691"/>
            <a:ext cx="1524000" cy="27432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t" anchorCtr="0">
            <a:noAutofit/>
          </a:bodyPr>
          <a:lstStyle/>
          <a:p>
            <a:pPr algn="ctr" defTabSz="457200">
              <a:lnSpc>
                <a:spcPct val="110000"/>
              </a:lnSpc>
              <a:buClr>
                <a:srgbClr val="FFFFFF"/>
              </a:buClr>
              <a:buSzPct val="25000"/>
            </a:pPr>
            <a:r>
              <a:rPr lang="en-US" sz="2000" b="1" kern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" panose="020B0503020204020204" charset="-122"/>
              </a:rPr>
              <a:t>CTF</a:t>
            </a:r>
            <a:endParaRPr lang="en-US" sz="2000" b="1" kern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" panose="020B0503020204020204" charset="-122"/>
            </a:endParaRPr>
          </a:p>
        </p:txBody>
      </p:sp>
      <p:sp>
        <p:nvSpPr>
          <p:cNvPr id="12" name="Shape 1605"/>
          <p:cNvSpPr/>
          <p:nvPr/>
        </p:nvSpPr>
        <p:spPr>
          <a:xfrm>
            <a:off x="7296848" y="3218211"/>
            <a:ext cx="952500" cy="952500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" panose="020B0503020204020204" charset="-122"/>
            </a:endParaRPr>
          </a:p>
        </p:txBody>
      </p:sp>
      <p:sp>
        <p:nvSpPr>
          <p:cNvPr id="14" name="Shape 1607"/>
          <p:cNvSpPr/>
          <p:nvPr/>
        </p:nvSpPr>
        <p:spPr>
          <a:xfrm>
            <a:off x="1956378" y="2539715"/>
            <a:ext cx="459737" cy="459737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" panose="020B0503020204020204" charset="-122"/>
            </a:endParaRPr>
          </a:p>
        </p:txBody>
      </p:sp>
      <p:cxnSp>
        <p:nvCxnSpPr>
          <p:cNvPr id="16" name="Shape 1615"/>
          <p:cNvCxnSpPr/>
          <p:nvPr/>
        </p:nvCxnSpPr>
        <p:spPr>
          <a:xfrm rot="10800000">
            <a:off x="5349654" y="4357583"/>
            <a:ext cx="305516" cy="213974"/>
          </a:xfrm>
          <a:prstGeom prst="straightConnector1">
            <a:avLst/>
          </a:prstGeom>
          <a:ln w="25400">
            <a:gradFill flip="none" rotWithShape="1">
              <a:gsLst>
                <a:gs pos="0">
                  <a:srgbClr val="F41262"/>
                </a:gs>
                <a:gs pos="100000">
                  <a:srgbClr val="FA109B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hape 1616"/>
          <p:cNvCxnSpPr/>
          <p:nvPr/>
        </p:nvCxnSpPr>
        <p:spPr>
          <a:xfrm rot="10800000" flipH="1">
            <a:off x="1993512" y="3116325"/>
            <a:ext cx="110001" cy="656588"/>
          </a:xfrm>
          <a:prstGeom prst="straightConnector1">
            <a:avLst/>
          </a:prstGeom>
          <a:ln w="25400">
            <a:gradFill flip="none" rotWithShape="1">
              <a:gsLst>
                <a:gs pos="0">
                  <a:srgbClr val="F41262"/>
                </a:gs>
                <a:gs pos="100000">
                  <a:srgbClr val="FA109B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hape 1617"/>
          <p:cNvCxnSpPr/>
          <p:nvPr/>
        </p:nvCxnSpPr>
        <p:spPr>
          <a:xfrm>
            <a:off x="6982368" y="2922644"/>
            <a:ext cx="380693" cy="271379"/>
          </a:xfrm>
          <a:prstGeom prst="straightConnector1">
            <a:avLst/>
          </a:prstGeom>
          <a:ln w="25400">
            <a:gradFill flip="none" rotWithShape="1">
              <a:gsLst>
                <a:gs pos="0">
                  <a:srgbClr val="F41262"/>
                </a:gs>
                <a:gs pos="100000">
                  <a:srgbClr val="FA109B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hape 1618"/>
          <p:cNvCxnSpPr/>
          <p:nvPr/>
        </p:nvCxnSpPr>
        <p:spPr>
          <a:xfrm flipH="1">
            <a:off x="2731811" y="4221334"/>
            <a:ext cx="498293" cy="220044"/>
          </a:xfrm>
          <a:prstGeom prst="straightConnector1">
            <a:avLst/>
          </a:prstGeom>
          <a:ln w="25400">
            <a:gradFill flip="none" rotWithShape="1">
              <a:gsLst>
                <a:gs pos="0">
                  <a:srgbClr val="F41262"/>
                </a:gs>
                <a:gs pos="100000">
                  <a:srgbClr val="FA109B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hape 1619"/>
          <p:cNvCxnSpPr/>
          <p:nvPr/>
        </p:nvCxnSpPr>
        <p:spPr>
          <a:xfrm rot="10800000" flipH="1">
            <a:off x="7128739" y="4214195"/>
            <a:ext cx="234323" cy="234322"/>
          </a:xfrm>
          <a:prstGeom prst="straightConnector1">
            <a:avLst/>
          </a:prstGeom>
          <a:ln w="25400">
            <a:gradFill flip="none" rotWithShape="1">
              <a:gsLst>
                <a:gs pos="0">
                  <a:srgbClr val="F41262"/>
                </a:gs>
                <a:gs pos="100000">
                  <a:srgbClr val="FA109B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1620"/>
          <p:cNvSpPr/>
          <p:nvPr/>
        </p:nvSpPr>
        <p:spPr>
          <a:xfrm>
            <a:off x="5978133" y="2046953"/>
            <a:ext cx="952500" cy="952500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Microsoft YaHei" panose="020B0503020204020204" charset="-122"/>
            </a:endParaRPr>
          </a:p>
        </p:txBody>
      </p:sp>
      <p:sp>
        <p:nvSpPr>
          <p:cNvPr id="24" name="Freeform 38"/>
          <p:cNvSpPr>
            <a:spLocks noEditPoints="1"/>
          </p:cNvSpPr>
          <p:nvPr/>
        </p:nvSpPr>
        <p:spPr bwMode="auto">
          <a:xfrm>
            <a:off x="9182946" y="4594867"/>
            <a:ext cx="261066" cy="261081"/>
          </a:xfrm>
          <a:custGeom>
            <a:avLst/>
            <a:gdLst>
              <a:gd name="T0" fmla="*/ 91 w 181"/>
              <a:gd name="T1" fmla="*/ 0 h 181"/>
              <a:gd name="T2" fmla="*/ 154 w 181"/>
              <a:gd name="T3" fmla="*/ 26 h 181"/>
              <a:gd name="T4" fmla="*/ 154 w 181"/>
              <a:gd name="T5" fmla="*/ 26 h 181"/>
              <a:gd name="T6" fmla="*/ 181 w 181"/>
              <a:gd name="T7" fmla="*/ 90 h 181"/>
              <a:gd name="T8" fmla="*/ 154 w 181"/>
              <a:gd name="T9" fmla="*/ 154 h 181"/>
              <a:gd name="T10" fmla="*/ 91 w 181"/>
              <a:gd name="T11" fmla="*/ 181 h 181"/>
              <a:gd name="T12" fmla="*/ 27 w 181"/>
              <a:gd name="T13" fmla="*/ 154 h 181"/>
              <a:gd name="T14" fmla="*/ 27 w 181"/>
              <a:gd name="T15" fmla="*/ 154 h 181"/>
              <a:gd name="T16" fmla="*/ 0 w 181"/>
              <a:gd name="T17" fmla="*/ 90 h 181"/>
              <a:gd name="T18" fmla="*/ 27 w 181"/>
              <a:gd name="T19" fmla="*/ 26 h 181"/>
              <a:gd name="T20" fmla="*/ 27 w 181"/>
              <a:gd name="T21" fmla="*/ 26 h 181"/>
              <a:gd name="T22" fmla="*/ 91 w 181"/>
              <a:gd name="T23" fmla="*/ 0 h 181"/>
              <a:gd name="T24" fmla="*/ 129 w 181"/>
              <a:gd name="T25" fmla="*/ 52 h 181"/>
              <a:gd name="T26" fmla="*/ 91 w 181"/>
              <a:gd name="T27" fmla="*/ 36 h 181"/>
              <a:gd name="T28" fmla="*/ 52 w 181"/>
              <a:gd name="T29" fmla="*/ 52 h 181"/>
              <a:gd name="T30" fmla="*/ 52 w 181"/>
              <a:gd name="T31" fmla="*/ 52 h 181"/>
              <a:gd name="T32" fmla="*/ 37 w 181"/>
              <a:gd name="T33" fmla="*/ 90 h 181"/>
              <a:gd name="T34" fmla="*/ 52 w 181"/>
              <a:gd name="T35" fmla="*/ 128 h 181"/>
              <a:gd name="T36" fmla="*/ 52 w 181"/>
              <a:gd name="T37" fmla="*/ 128 h 181"/>
              <a:gd name="T38" fmla="*/ 91 w 181"/>
              <a:gd name="T39" fmla="*/ 144 h 181"/>
              <a:gd name="T40" fmla="*/ 129 w 181"/>
              <a:gd name="T41" fmla="*/ 128 h 181"/>
              <a:gd name="T42" fmla="*/ 145 w 181"/>
              <a:gd name="T43" fmla="*/ 90 h 181"/>
              <a:gd name="T44" fmla="*/ 129 w 181"/>
              <a:gd name="T45" fmla="*/ 5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1" h="181">
                <a:moveTo>
                  <a:pt x="91" y="0"/>
                </a:moveTo>
                <a:cubicBezTo>
                  <a:pt x="116" y="0"/>
                  <a:pt x="138" y="10"/>
                  <a:pt x="154" y="26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71" y="43"/>
                  <a:pt x="181" y="65"/>
                  <a:pt x="181" y="90"/>
                </a:cubicBezTo>
                <a:cubicBezTo>
                  <a:pt x="181" y="115"/>
                  <a:pt x="171" y="138"/>
                  <a:pt x="154" y="154"/>
                </a:cubicBezTo>
                <a:cubicBezTo>
                  <a:pt x="138" y="170"/>
                  <a:pt x="116" y="181"/>
                  <a:pt x="91" y="181"/>
                </a:cubicBezTo>
                <a:cubicBezTo>
                  <a:pt x="66" y="181"/>
                  <a:pt x="43" y="170"/>
                  <a:pt x="27" y="154"/>
                </a:cubicBezTo>
                <a:cubicBezTo>
                  <a:pt x="27" y="154"/>
                  <a:pt x="27" y="154"/>
                  <a:pt x="27" y="154"/>
                </a:cubicBezTo>
                <a:cubicBezTo>
                  <a:pt x="10" y="138"/>
                  <a:pt x="0" y="115"/>
                  <a:pt x="0" y="90"/>
                </a:cubicBezTo>
                <a:cubicBezTo>
                  <a:pt x="0" y="65"/>
                  <a:pt x="10" y="43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43" y="10"/>
                  <a:pt x="66" y="0"/>
                  <a:pt x="91" y="0"/>
                </a:cubicBezTo>
                <a:close/>
                <a:moveTo>
                  <a:pt x="129" y="52"/>
                </a:moveTo>
                <a:cubicBezTo>
                  <a:pt x="119" y="42"/>
                  <a:pt x="105" y="36"/>
                  <a:pt x="91" y="36"/>
                </a:cubicBezTo>
                <a:cubicBezTo>
                  <a:pt x="76" y="36"/>
                  <a:pt x="62" y="4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43" y="62"/>
                  <a:pt x="37" y="75"/>
                  <a:pt x="37" y="90"/>
                </a:cubicBezTo>
                <a:cubicBezTo>
                  <a:pt x="37" y="105"/>
                  <a:pt x="43" y="119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62" y="138"/>
                  <a:pt x="76" y="144"/>
                  <a:pt x="91" y="144"/>
                </a:cubicBezTo>
                <a:cubicBezTo>
                  <a:pt x="105" y="144"/>
                  <a:pt x="119" y="138"/>
                  <a:pt x="129" y="128"/>
                </a:cubicBezTo>
                <a:cubicBezTo>
                  <a:pt x="138" y="119"/>
                  <a:pt x="145" y="105"/>
                  <a:pt x="145" y="90"/>
                </a:cubicBezTo>
                <a:cubicBezTo>
                  <a:pt x="145" y="75"/>
                  <a:pt x="139" y="62"/>
                  <a:pt x="129" y="52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Freeform 38"/>
          <p:cNvSpPr>
            <a:spLocks noEditPoints="1"/>
          </p:cNvSpPr>
          <p:nvPr/>
        </p:nvSpPr>
        <p:spPr bwMode="auto">
          <a:xfrm>
            <a:off x="9182946" y="4134846"/>
            <a:ext cx="261066" cy="261081"/>
          </a:xfrm>
          <a:custGeom>
            <a:avLst/>
            <a:gdLst>
              <a:gd name="T0" fmla="*/ 91 w 181"/>
              <a:gd name="T1" fmla="*/ 0 h 181"/>
              <a:gd name="T2" fmla="*/ 154 w 181"/>
              <a:gd name="T3" fmla="*/ 26 h 181"/>
              <a:gd name="T4" fmla="*/ 154 w 181"/>
              <a:gd name="T5" fmla="*/ 26 h 181"/>
              <a:gd name="T6" fmla="*/ 181 w 181"/>
              <a:gd name="T7" fmla="*/ 90 h 181"/>
              <a:gd name="T8" fmla="*/ 154 w 181"/>
              <a:gd name="T9" fmla="*/ 154 h 181"/>
              <a:gd name="T10" fmla="*/ 91 w 181"/>
              <a:gd name="T11" fmla="*/ 181 h 181"/>
              <a:gd name="T12" fmla="*/ 27 w 181"/>
              <a:gd name="T13" fmla="*/ 154 h 181"/>
              <a:gd name="T14" fmla="*/ 27 w 181"/>
              <a:gd name="T15" fmla="*/ 154 h 181"/>
              <a:gd name="T16" fmla="*/ 0 w 181"/>
              <a:gd name="T17" fmla="*/ 90 h 181"/>
              <a:gd name="T18" fmla="*/ 27 w 181"/>
              <a:gd name="T19" fmla="*/ 26 h 181"/>
              <a:gd name="T20" fmla="*/ 27 w 181"/>
              <a:gd name="T21" fmla="*/ 26 h 181"/>
              <a:gd name="T22" fmla="*/ 91 w 181"/>
              <a:gd name="T23" fmla="*/ 0 h 181"/>
              <a:gd name="T24" fmla="*/ 129 w 181"/>
              <a:gd name="T25" fmla="*/ 52 h 181"/>
              <a:gd name="T26" fmla="*/ 91 w 181"/>
              <a:gd name="T27" fmla="*/ 36 h 181"/>
              <a:gd name="T28" fmla="*/ 52 w 181"/>
              <a:gd name="T29" fmla="*/ 52 h 181"/>
              <a:gd name="T30" fmla="*/ 52 w 181"/>
              <a:gd name="T31" fmla="*/ 52 h 181"/>
              <a:gd name="T32" fmla="*/ 37 w 181"/>
              <a:gd name="T33" fmla="*/ 90 h 181"/>
              <a:gd name="T34" fmla="*/ 52 w 181"/>
              <a:gd name="T35" fmla="*/ 128 h 181"/>
              <a:gd name="T36" fmla="*/ 52 w 181"/>
              <a:gd name="T37" fmla="*/ 128 h 181"/>
              <a:gd name="T38" fmla="*/ 91 w 181"/>
              <a:gd name="T39" fmla="*/ 144 h 181"/>
              <a:gd name="T40" fmla="*/ 129 w 181"/>
              <a:gd name="T41" fmla="*/ 128 h 181"/>
              <a:gd name="T42" fmla="*/ 145 w 181"/>
              <a:gd name="T43" fmla="*/ 90 h 181"/>
              <a:gd name="T44" fmla="*/ 129 w 181"/>
              <a:gd name="T45" fmla="*/ 5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1" h="181">
                <a:moveTo>
                  <a:pt x="91" y="0"/>
                </a:moveTo>
                <a:cubicBezTo>
                  <a:pt x="116" y="0"/>
                  <a:pt x="138" y="10"/>
                  <a:pt x="154" y="26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71" y="43"/>
                  <a:pt x="181" y="65"/>
                  <a:pt x="181" y="90"/>
                </a:cubicBezTo>
                <a:cubicBezTo>
                  <a:pt x="181" y="115"/>
                  <a:pt x="171" y="138"/>
                  <a:pt x="154" y="154"/>
                </a:cubicBezTo>
                <a:cubicBezTo>
                  <a:pt x="138" y="170"/>
                  <a:pt x="116" y="181"/>
                  <a:pt x="91" y="181"/>
                </a:cubicBezTo>
                <a:cubicBezTo>
                  <a:pt x="66" y="181"/>
                  <a:pt x="43" y="170"/>
                  <a:pt x="27" y="154"/>
                </a:cubicBezTo>
                <a:cubicBezTo>
                  <a:pt x="27" y="154"/>
                  <a:pt x="27" y="154"/>
                  <a:pt x="27" y="154"/>
                </a:cubicBezTo>
                <a:cubicBezTo>
                  <a:pt x="10" y="138"/>
                  <a:pt x="0" y="115"/>
                  <a:pt x="0" y="90"/>
                </a:cubicBezTo>
                <a:cubicBezTo>
                  <a:pt x="0" y="65"/>
                  <a:pt x="10" y="43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43" y="10"/>
                  <a:pt x="66" y="0"/>
                  <a:pt x="91" y="0"/>
                </a:cubicBezTo>
                <a:close/>
                <a:moveTo>
                  <a:pt x="129" y="52"/>
                </a:moveTo>
                <a:cubicBezTo>
                  <a:pt x="119" y="42"/>
                  <a:pt x="105" y="36"/>
                  <a:pt x="91" y="36"/>
                </a:cubicBezTo>
                <a:cubicBezTo>
                  <a:pt x="76" y="36"/>
                  <a:pt x="62" y="4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43" y="62"/>
                  <a:pt x="37" y="75"/>
                  <a:pt x="37" y="90"/>
                </a:cubicBezTo>
                <a:cubicBezTo>
                  <a:pt x="37" y="105"/>
                  <a:pt x="43" y="119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62" y="138"/>
                  <a:pt x="76" y="144"/>
                  <a:pt x="91" y="144"/>
                </a:cubicBezTo>
                <a:cubicBezTo>
                  <a:pt x="105" y="144"/>
                  <a:pt x="119" y="138"/>
                  <a:pt x="129" y="128"/>
                </a:cubicBezTo>
                <a:cubicBezTo>
                  <a:pt x="138" y="119"/>
                  <a:pt x="145" y="105"/>
                  <a:pt x="145" y="90"/>
                </a:cubicBezTo>
                <a:cubicBezTo>
                  <a:pt x="145" y="75"/>
                  <a:pt x="139" y="62"/>
                  <a:pt x="129" y="52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Freeform 38"/>
          <p:cNvSpPr>
            <a:spLocks noEditPoints="1"/>
          </p:cNvSpPr>
          <p:nvPr/>
        </p:nvSpPr>
        <p:spPr bwMode="auto">
          <a:xfrm>
            <a:off x="9182946" y="5049643"/>
            <a:ext cx="261066" cy="261081"/>
          </a:xfrm>
          <a:custGeom>
            <a:avLst/>
            <a:gdLst>
              <a:gd name="T0" fmla="*/ 91 w 181"/>
              <a:gd name="T1" fmla="*/ 0 h 181"/>
              <a:gd name="T2" fmla="*/ 154 w 181"/>
              <a:gd name="T3" fmla="*/ 26 h 181"/>
              <a:gd name="T4" fmla="*/ 154 w 181"/>
              <a:gd name="T5" fmla="*/ 26 h 181"/>
              <a:gd name="T6" fmla="*/ 181 w 181"/>
              <a:gd name="T7" fmla="*/ 90 h 181"/>
              <a:gd name="T8" fmla="*/ 154 w 181"/>
              <a:gd name="T9" fmla="*/ 154 h 181"/>
              <a:gd name="T10" fmla="*/ 91 w 181"/>
              <a:gd name="T11" fmla="*/ 181 h 181"/>
              <a:gd name="T12" fmla="*/ 27 w 181"/>
              <a:gd name="T13" fmla="*/ 154 h 181"/>
              <a:gd name="T14" fmla="*/ 27 w 181"/>
              <a:gd name="T15" fmla="*/ 154 h 181"/>
              <a:gd name="T16" fmla="*/ 0 w 181"/>
              <a:gd name="T17" fmla="*/ 90 h 181"/>
              <a:gd name="T18" fmla="*/ 27 w 181"/>
              <a:gd name="T19" fmla="*/ 26 h 181"/>
              <a:gd name="T20" fmla="*/ 27 w 181"/>
              <a:gd name="T21" fmla="*/ 26 h 181"/>
              <a:gd name="T22" fmla="*/ 91 w 181"/>
              <a:gd name="T23" fmla="*/ 0 h 181"/>
              <a:gd name="T24" fmla="*/ 129 w 181"/>
              <a:gd name="T25" fmla="*/ 52 h 181"/>
              <a:gd name="T26" fmla="*/ 91 w 181"/>
              <a:gd name="T27" fmla="*/ 36 h 181"/>
              <a:gd name="T28" fmla="*/ 52 w 181"/>
              <a:gd name="T29" fmla="*/ 52 h 181"/>
              <a:gd name="T30" fmla="*/ 52 w 181"/>
              <a:gd name="T31" fmla="*/ 52 h 181"/>
              <a:gd name="T32" fmla="*/ 37 w 181"/>
              <a:gd name="T33" fmla="*/ 90 h 181"/>
              <a:gd name="T34" fmla="*/ 52 w 181"/>
              <a:gd name="T35" fmla="*/ 128 h 181"/>
              <a:gd name="T36" fmla="*/ 52 w 181"/>
              <a:gd name="T37" fmla="*/ 128 h 181"/>
              <a:gd name="T38" fmla="*/ 91 w 181"/>
              <a:gd name="T39" fmla="*/ 144 h 181"/>
              <a:gd name="T40" fmla="*/ 129 w 181"/>
              <a:gd name="T41" fmla="*/ 128 h 181"/>
              <a:gd name="T42" fmla="*/ 145 w 181"/>
              <a:gd name="T43" fmla="*/ 90 h 181"/>
              <a:gd name="T44" fmla="*/ 129 w 181"/>
              <a:gd name="T45" fmla="*/ 5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1" h="181">
                <a:moveTo>
                  <a:pt x="91" y="0"/>
                </a:moveTo>
                <a:cubicBezTo>
                  <a:pt x="116" y="0"/>
                  <a:pt x="138" y="10"/>
                  <a:pt x="154" y="26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71" y="43"/>
                  <a:pt x="181" y="65"/>
                  <a:pt x="181" y="90"/>
                </a:cubicBezTo>
                <a:cubicBezTo>
                  <a:pt x="181" y="115"/>
                  <a:pt x="171" y="138"/>
                  <a:pt x="154" y="154"/>
                </a:cubicBezTo>
                <a:cubicBezTo>
                  <a:pt x="138" y="170"/>
                  <a:pt x="116" y="181"/>
                  <a:pt x="91" y="181"/>
                </a:cubicBezTo>
                <a:cubicBezTo>
                  <a:pt x="66" y="181"/>
                  <a:pt x="43" y="170"/>
                  <a:pt x="27" y="154"/>
                </a:cubicBezTo>
                <a:cubicBezTo>
                  <a:pt x="27" y="154"/>
                  <a:pt x="27" y="154"/>
                  <a:pt x="27" y="154"/>
                </a:cubicBezTo>
                <a:cubicBezTo>
                  <a:pt x="10" y="138"/>
                  <a:pt x="0" y="115"/>
                  <a:pt x="0" y="90"/>
                </a:cubicBezTo>
                <a:cubicBezTo>
                  <a:pt x="0" y="65"/>
                  <a:pt x="10" y="43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43" y="10"/>
                  <a:pt x="66" y="0"/>
                  <a:pt x="91" y="0"/>
                </a:cubicBezTo>
                <a:close/>
                <a:moveTo>
                  <a:pt x="129" y="52"/>
                </a:moveTo>
                <a:cubicBezTo>
                  <a:pt x="119" y="42"/>
                  <a:pt x="105" y="36"/>
                  <a:pt x="91" y="36"/>
                </a:cubicBezTo>
                <a:cubicBezTo>
                  <a:pt x="76" y="36"/>
                  <a:pt x="62" y="4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43" y="62"/>
                  <a:pt x="37" y="75"/>
                  <a:pt x="37" y="90"/>
                </a:cubicBezTo>
                <a:cubicBezTo>
                  <a:pt x="37" y="105"/>
                  <a:pt x="43" y="119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62" y="138"/>
                  <a:pt x="76" y="144"/>
                  <a:pt x="91" y="144"/>
                </a:cubicBezTo>
                <a:cubicBezTo>
                  <a:pt x="105" y="144"/>
                  <a:pt x="119" y="138"/>
                  <a:pt x="129" y="128"/>
                </a:cubicBezTo>
                <a:cubicBezTo>
                  <a:pt x="138" y="119"/>
                  <a:pt x="145" y="105"/>
                  <a:pt x="145" y="90"/>
                </a:cubicBezTo>
                <a:cubicBezTo>
                  <a:pt x="145" y="75"/>
                  <a:pt x="139" y="62"/>
                  <a:pt x="129" y="52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文本框 22"/>
          <p:cNvSpPr txBox="1"/>
          <p:nvPr/>
        </p:nvSpPr>
        <p:spPr>
          <a:xfrm>
            <a:off x="9574530" y="4135120"/>
            <a:ext cx="1414780" cy="43561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lang="en-US" altLang="zh-CN" sz="1400" spc="17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Quantum-Superposition</a:t>
            </a:r>
            <a:endParaRPr lang="en-US" altLang="zh-CN" sz="1400" spc="17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8" name="文本框 22"/>
          <p:cNvSpPr txBox="1"/>
          <p:nvPr/>
        </p:nvSpPr>
        <p:spPr>
          <a:xfrm>
            <a:off x="9574761" y="4570885"/>
            <a:ext cx="1664739" cy="4356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lang="en-US" altLang="zh-CN" sz="1200" spc="17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double-slit experiment</a:t>
            </a:r>
            <a:endParaRPr lang="en-US" altLang="zh-CN" sz="1200" spc="17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9" name="文本框 22"/>
          <p:cNvSpPr txBox="1"/>
          <p:nvPr/>
        </p:nvSpPr>
        <p:spPr>
          <a:xfrm>
            <a:off x="9574761" y="5049540"/>
            <a:ext cx="1664739" cy="4356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lang="en-US" altLang="zh-CN" sz="1000" spc="17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Integration of SSDs and Qubits</a:t>
            </a:r>
            <a:endParaRPr lang="en-US" altLang="zh-CN" sz="1000" spc="17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Shape 1604"/>
          <p:cNvSpPr txBox="1"/>
          <p:nvPr/>
        </p:nvSpPr>
        <p:spPr>
          <a:xfrm>
            <a:off x="6009640" y="2336165"/>
            <a:ext cx="936625" cy="37084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t" anchorCtr="0">
            <a:noAutofit/>
          </a:bodyPr>
          <a:p>
            <a:pPr algn="ctr" defTabSz="457200">
              <a:lnSpc>
                <a:spcPct val="110000"/>
              </a:lnSpc>
              <a:buClr>
                <a:srgbClr val="FFFFFF"/>
              </a:buClr>
              <a:buSzPct val="25000"/>
            </a:pPr>
            <a:r>
              <a:rPr lang="en-US" sz="1600" b="1" kern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" panose="020B0503020204020204" charset="-122"/>
              </a:rPr>
              <a:t>V-NAND</a:t>
            </a:r>
            <a:endParaRPr lang="en-US" sz="1600" b="1" kern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" panose="020B0503020204020204" charset="-122"/>
            </a:endParaRPr>
          </a:p>
        </p:txBody>
      </p:sp>
      <p:sp>
        <p:nvSpPr>
          <p:cNvPr id="5" name="Shape 1604"/>
          <p:cNvSpPr txBox="1"/>
          <p:nvPr/>
        </p:nvSpPr>
        <p:spPr>
          <a:xfrm>
            <a:off x="7312660" y="3519170"/>
            <a:ext cx="936625" cy="37084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t" anchorCtr="0">
            <a:noAutofit/>
          </a:bodyPr>
          <a:p>
            <a:pPr algn="ctr" defTabSz="457200">
              <a:lnSpc>
                <a:spcPct val="110000"/>
              </a:lnSpc>
              <a:buClr>
                <a:srgbClr val="FFFFFF"/>
              </a:buClr>
              <a:buSzPct val="25000"/>
            </a:pPr>
            <a:r>
              <a:rPr lang="en-US" sz="1600" b="1" kern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" panose="020B0503020204020204" charset="-122"/>
              </a:rPr>
              <a:t>Q-Bits</a:t>
            </a:r>
            <a:endParaRPr lang="en-US" sz="1600" b="1" kern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09054" y="536899"/>
            <a:ext cx="617389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CONCLUSION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Oval 14"/>
          <p:cNvSpPr/>
          <p:nvPr/>
        </p:nvSpPr>
        <p:spPr>
          <a:xfrm>
            <a:off x="4501628" y="2714037"/>
            <a:ext cx="3232484" cy="3232482"/>
          </a:xfrm>
          <a:prstGeom prst="ellipse">
            <a:avLst/>
          </a:prstGeom>
          <a:ln w="19050">
            <a:gradFill flip="none" rotWithShape="1">
              <a:gsLst>
                <a:gs pos="0">
                  <a:srgbClr val="E1C8B1"/>
                </a:gs>
                <a:gs pos="100000">
                  <a:srgbClr val="FD38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Oval 8"/>
          <p:cNvSpPr/>
          <p:nvPr/>
        </p:nvSpPr>
        <p:spPr>
          <a:xfrm>
            <a:off x="5751235" y="2333314"/>
            <a:ext cx="797847" cy="797846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Oval 11"/>
          <p:cNvSpPr/>
          <p:nvPr/>
        </p:nvSpPr>
        <p:spPr>
          <a:xfrm>
            <a:off x="4384505" y="4870101"/>
            <a:ext cx="797847" cy="797846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Oval 13"/>
          <p:cNvSpPr/>
          <p:nvPr/>
        </p:nvSpPr>
        <p:spPr>
          <a:xfrm>
            <a:off x="7056323" y="4870101"/>
            <a:ext cx="797847" cy="797846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Oval 17"/>
          <p:cNvSpPr/>
          <p:nvPr/>
        </p:nvSpPr>
        <p:spPr>
          <a:xfrm>
            <a:off x="5149140" y="3361550"/>
            <a:ext cx="1937460" cy="1937458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Oval 16"/>
          <p:cNvSpPr/>
          <p:nvPr/>
        </p:nvSpPr>
        <p:spPr>
          <a:xfrm>
            <a:off x="5293440" y="3505850"/>
            <a:ext cx="1648860" cy="1648858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 2050"/>
          <p:cNvSpPr/>
          <p:nvPr/>
        </p:nvSpPr>
        <p:spPr bwMode="auto">
          <a:xfrm>
            <a:off x="5605639" y="3990651"/>
            <a:ext cx="1024461" cy="678668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 160"/>
          <p:cNvSpPr/>
          <p:nvPr/>
        </p:nvSpPr>
        <p:spPr>
          <a:xfrm rot="11640000" flipH="1">
            <a:off x="7571782" y="3329007"/>
            <a:ext cx="467318" cy="386888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 160"/>
          <p:cNvSpPr/>
          <p:nvPr/>
        </p:nvSpPr>
        <p:spPr>
          <a:xfrm rot="4980000" flipH="1">
            <a:off x="4112685" y="3329007"/>
            <a:ext cx="467318" cy="386889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 160"/>
          <p:cNvSpPr/>
          <p:nvPr/>
        </p:nvSpPr>
        <p:spPr>
          <a:xfrm rot="7860000" flipV="1">
            <a:off x="5922664" y="6002585"/>
            <a:ext cx="467318" cy="386889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文本框 32"/>
          <p:cNvSpPr/>
          <p:nvPr/>
        </p:nvSpPr>
        <p:spPr>
          <a:xfrm>
            <a:off x="5776773" y="2524488"/>
            <a:ext cx="746770" cy="4154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HelveticaNeueLT Pro 67 MdCn" panose="02010600030101010101" pitchFamily="2" charset="-122"/>
              </a:rPr>
              <a:t>01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HelveticaNeueLT Pro 67 MdCn" panose="02010600030101010101" pitchFamily="2" charset="-122"/>
            </a:endParaRPr>
          </a:p>
        </p:txBody>
      </p:sp>
      <p:sp>
        <p:nvSpPr>
          <p:cNvPr id="15" name="文本框 32"/>
          <p:cNvSpPr/>
          <p:nvPr/>
        </p:nvSpPr>
        <p:spPr>
          <a:xfrm>
            <a:off x="7081861" y="5061275"/>
            <a:ext cx="746770" cy="4154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HelveticaNeueLT Pro 67 MdCn" panose="02010600030101010101" pitchFamily="2" charset="-122"/>
              </a:rPr>
              <a:t>02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HelveticaNeueLT Pro 67 MdCn" panose="02010600030101010101" pitchFamily="2" charset="-122"/>
            </a:endParaRPr>
          </a:p>
        </p:txBody>
      </p:sp>
      <p:sp>
        <p:nvSpPr>
          <p:cNvPr id="16" name="文本框 32"/>
          <p:cNvSpPr/>
          <p:nvPr/>
        </p:nvSpPr>
        <p:spPr>
          <a:xfrm>
            <a:off x="4410043" y="5061275"/>
            <a:ext cx="746770" cy="4154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HelveticaNeueLT Pro 67 MdCn" panose="02010600030101010101" pitchFamily="2" charset="-122"/>
              </a:rPr>
              <a:t>03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HelveticaNeueLT Pro 67 MdCn" panose="02010600030101010101" pitchFamily="2" charset="-122"/>
            </a:endParaRPr>
          </a:p>
        </p:txBody>
      </p:sp>
      <p:sp>
        <p:nvSpPr>
          <p:cNvPr id="17" name="TextBox 30"/>
          <p:cNvSpPr txBox="1"/>
          <p:nvPr/>
        </p:nvSpPr>
        <p:spPr>
          <a:xfrm>
            <a:off x="1366520" y="1430020"/>
            <a:ext cx="885507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Our research explores a new idea: using Solid State Drives (SSDs) to store quantum bits or qubits. This is a unique approach in the world of quantum computing.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18" name="TextBox 30"/>
          <p:cNvSpPr txBox="1"/>
          <p:nvPr/>
        </p:nvSpPr>
        <p:spPr>
          <a:xfrm>
            <a:off x="8109585" y="4883785"/>
            <a:ext cx="396748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Our suggested method involves a special part in the SSD designed just for qubits. This design aims to tackle the specific challenges qubits pose during storage.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19" name="TextBox 30"/>
          <p:cNvSpPr txBox="1"/>
          <p:nvPr/>
        </p:nvSpPr>
        <p:spPr>
          <a:xfrm>
            <a:off x="-7620" y="4792345"/>
            <a:ext cx="434213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Our research contributes to this growing field, suggesting that if we can make this integration work, it might lead to powerful quantum computers solving problems that regular computers can't.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.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89369" y="700094"/>
            <a:ext cx="617389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 would like to extend our thanks to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36197" y="240136"/>
            <a:ext cx="19196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sym typeface="+mn-lt"/>
              </a:rPr>
              <a:t>REFERENCES</a:t>
            </a:r>
            <a:endParaRPr lang="en-US" altLang="zh-CN" sz="2000" b="1" dirty="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sym typeface="+mn-lt"/>
            </a:endParaRPr>
          </a:p>
        </p:txBody>
      </p:sp>
      <p:sp>
        <p:nvSpPr>
          <p:cNvPr id="4" name="Arc 19"/>
          <p:cNvSpPr/>
          <p:nvPr/>
        </p:nvSpPr>
        <p:spPr>
          <a:xfrm>
            <a:off x="1243888" y="1869710"/>
            <a:ext cx="3813689" cy="3813689"/>
          </a:xfrm>
          <a:prstGeom prst="arc">
            <a:avLst>
              <a:gd name="adj1" fmla="val 16200000"/>
              <a:gd name="adj2" fmla="val 5327013"/>
            </a:avLst>
          </a:prstGeom>
          <a:noFill/>
          <a:ln w="28575">
            <a:gradFill flip="none" rotWithShape="1">
              <a:gsLst>
                <a:gs pos="0">
                  <a:srgbClr val="FD3859"/>
                </a:gs>
                <a:gs pos="100000">
                  <a:srgbClr val="2FAFD2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18198" y="2294772"/>
            <a:ext cx="2899802" cy="2899804"/>
          </a:xfrm>
          <a:prstGeom prst="ellipse">
            <a:avLst/>
          </a:pr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6" name="Group 37"/>
          <p:cNvGrpSpPr/>
          <p:nvPr/>
        </p:nvGrpSpPr>
        <p:grpSpPr>
          <a:xfrm>
            <a:off x="6324387" y="2582047"/>
            <a:ext cx="407122" cy="404775"/>
            <a:chOff x="3411538" y="3463925"/>
            <a:chExt cx="550863" cy="547688"/>
          </a:xfrm>
          <a:solidFill>
            <a:schemeClr val="bg1"/>
          </a:solidFill>
        </p:grpSpPr>
        <p:sp>
          <p:nvSpPr>
            <p:cNvPr id="7" name="Freeform 250"/>
            <p:cNvSpPr/>
            <p:nvPr/>
          </p:nvSpPr>
          <p:spPr bwMode="auto">
            <a:xfrm>
              <a:off x="3411538" y="3589338"/>
              <a:ext cx="422275" cy="422275"/>
            </a:xfrm>
            <a:custGeom>
              <a:avLst/>
              <a:gdLst>
                <a:gd name="T0" fmla="*/ 1095 w 2659"/>
                <a:gd name="T1" fmla="*/ 64 h 2665"/>
                <a:gd name="T2" fmla="*/ 1191 w 2659"/>
                <a:gd name="T3" fmla="*/ 326 h 2665"/>
                <a:gd name="T4" fmla="*/ 1099 w 2659"/>
                <a:gd name="T5" fmla="*/ 364 h 2665"/>
                <a:gd name="T6" fmla="*/ 982 w 2659"/>
                <a:gd name="T7" fmla="*/ 148 h 2665"/>
                <a:gd name="T8" fmla="*/ 757 w 2659"/>
                <a:gd name="T9" fmla="*/ 220 h 2665"/>
                <a:gd name="T10" fmla="*/ 810 w 2659"/>
                <a:gd name="T11" fmla="*/ 429 h 2665"/>
                <a:gd name="T12" fmla="*/ 732 w 2659"/>
                <a:gd name="T13" fmla="*/ 552 h 2665"/>
                <a:gd name="T14" fmla="*/ 501 w 2659"/>
                <a:gd name="T15" fmla="*/ 799 h 2665"/>
                <a:gd name="T16" fmla="*/ 256 w 2659"/>
                <a:gd name="T17" fmla="*/ 741 h 2665"/>
                <a:gd name="T18" fmla="*/ 140 w 2659"/>
                <a:gd name="T19" fmla="*/ 955 h 2665"/>
                <a:gd name="T20" fmla="*/ 342 w 2659"/>
                <a:gd name="T21" fmla="*/ 1072 h 2665"/>
                <a:gd name="T22" fmla="*/ 349 w 2659"/>
                <a:gd name="T23" fmla="*/ 1294 h 2665"/>
                <a:gd name="T24" fmla="*/ 354 w 2659"/>
                <a:gd name="T25" fmla="*/ 1578 h 2665"/>
                <a:gd name="T26" fmla="*/ 142 w 2659"/>
                <a:gd name="T27" fmla="*/ 1690 h 2665"/>
                <a:gd name="T28" fmla="*/ 228 w 2659"/>
                <a:gd name="T29" fmla="*/ 1913 h 2665"/>
                <a:gd name="T30" fmla="*/ 466 w 2659"/>
                <a:gd name="T31" fmla="*/ 1849 h 2665"/>
                <a:gd name="T32" fmla="*/ 635 w 2659"/>
                <a:gd name="T33" fmla="*/ 2028 h 2665"/>
                <a:gd name="T34" fmla="*/ 813 w 2659"/>
                <a:gd name="T35" fmla="*/ 2196 h 2665"/>
                <a:gd name="T36" fmla="*/ 742 w 2659"/>
                <a:gd name="T37" fmla="*/ 2427 h 2665"/>
                <a:gd name="T38" fmla="*/ 965 w 2659"/>
                <a:gd name="T39" fmla="*/ 2523 h 2665"/>
                <a:gd name="T40" fmla="*/ 1083 w 2659"/>
                <a:gd name="T41" fmla="*/ 2309 h 2665"/>
                <a:gd name="T42" fmla="*/ 1367 w 2659"/>
                <a:gd name="T43" fmla="*/ 2316 h 2665"/>
                <a:gd name="T44" fmla="*/ 1588 w 2659"/>
                <a:gd name="T45" fmla="*/ 2322 h 2665"/>
                <a:gd name="T46" fmla="*/ 1697 w 2659"/>
                <a:gd name="T47" fmla="*/ 2524 h 2665"/>
                <a:gd name="T48" fmla="*/ 1916 w 2659"/>
                <a:gd name="T49" fmla="*/ 2420 h 2665"/>
                <a:gd name="T50" fmla="*/ 1850 w 2659"/>
                <a:gd name="T51" fmla="*/ 2179 h 2665"/>
                <a:gd name="T52" fmla="*/ 2067 w 2659"/>
                <a:gd name="T53" fmla="*/ 1982 h 2665"/>
                <a:gd name="T54" fmla="*/ 2210 w 2659"/>
                <a:gd name="T55" fmla="*/ 1850 h 2665"/>
                <a:gd name="T56" fmla="*/ 2431 w 2659"/>
                <a:gd name="T57" fmla="*/ 1914 h 2665"/>
                <a:gd name="T58" fmla="*/ 2513 w 2659"/>
                <a:gd name="T59" fmla="*/ 1686 h 2665"/>
                <a:gd name="T60" fmla="*/ 2296 w 2659"/>
                <a:gd name="T61" fmla="*/ 1565 h 2665"/>
                <a:gd name="T62" fmla="*/ 2334 w 2659"/>
                <a:gd name="T63" fmla="*/ 1472 h 2665"/>
                <a:gd name="T64" fmla="*/ 2596 w 2659"/>
                <a:gd name="T65" fmla="*/ 1570 h 2665"/>
                <a:gd name="T66" fmla="*/ 2659 w 2659"/>
                <a:gd name="T67" fmla="*/ 1720 h 2665"/>
                <a:gd name="T68" fmla="*/ 2522 w 2659"/>
                <a:gd name="T69" fmla="*/ 2020 h 2665"/>
                <a:gd name="T70" fmla="*/ 2362 w 2659"/>
                <a:gd name="T71" fmla="*/ 2058 h 2665"/>
                <a:gd name="T72" fmla="*/ 2050 w 2659"/>
                <a:gd name="T73" fmla="*/ 2193 h 2665"/>
                <a:gd name="T74" fmla="*/ 2052 w 2659"/>
                <a:gd name="T75" fmla="*/ 2454 h 2665"/>
                <a:gd name="T76" fmla="*/ 1946 w 2659"/>
                <a:gd name="T77" fmla="*/ 2579 h 2665"/>
                <a:gd name="T78" fmla="*/ 1633 w 2659"/>
                <a:gd name="T79" fmla="*/ 2651 h 2665"/>
                <a:gd name="T80" fmla="*/ 1490 w 2659"/>
                <a:gd name="T81" fmla="*/ 2444 h 2665"/>
                <a:gd name="T82" fmla="*/ 1109 w 2659"/>
                <a:gd name="T83" fmla="*/ 2579 h 2665"/>
                <a:gd name="T84" fmla="*/ 971 w 2659"/>
                <a:gd name="T85" fmla="*/ 2663 h 2665"/>
                <a:gd name="T86" fmla="*/ 663 w 2659"/>
                <a:gd name="T87" fmla="*/ 2548 h 2665"/>
                <a:gd name="T88" fmla="*/ 600 w 2659"/>
                <a:gd name="T89" fmla="*/ 2396 h 2665"/>
                <a:gd name="T90" fmla="*/ 514 w 2659"/>
                <a:gd name="T91" fmla="*/ 2103 h 2665"/>
                <a:gd name="T92" fmla="*/ 239 w 2659"/>
                <a:gd name="T93" fmla="*/ 2062 h 2665"/>
                <a:gd name="T94" fmla="*/ 98 w 2659"/>
                <a:gd name="T95" fmla="*/ 1976 h 2665"/>
                <a:gd name="T96" fmla="*/ 5 w 2659"/>
                <a:gd name="T97" fmla="*/ 1665 h 2665"/>
                <a:gd name="T98" fmla="*/ 112 w 2659"/>
                <a:gd name="T99" fmla="*/ 1538 h 2665"/>
                <a:gd name="T100" fmla="*/ 112 w 2659"/>
                <a:gd name="T101" fmla="*/ 1126 h 2665"/>
                <a:gd name="T102" fmla="*/ 5 w 2659"/>
                <a:gd name="T103" fmla="*/ 1001 h 2665"/>
                <a:gd name="T104" fmla="*/ 100 w 2659"/>
                <a:gd name="T105" fmla="*/ 687 h 2665"/>
                <a:gd name="T106" fmla="*/ 239 w 2659"/>
                <a:gd name="T107" fmla="*/ 603 h 2665"/>
                <a:gd name="T108" fmla="*/ 515 w 2659"/>
                <a:gd name="T109" fmla="*/ 560 h 2665"/>
                <a:gd name="T110" fmla="*/ 602 w 2659"/>
                <a:gd name="T111" fmla="*/ 268 h 2665"/>
                <a:gd name="T112" fmla="*/ 665 w 2659"/>
                <a:gd name="T113" fmla="*/ 116 h 2665"/>
                <a:gd name="T114" fmla="*/ 956 w 2659"/>
                <a:gd name="T115" fmla="*/ 0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59" h="2665">
                  <a:moveTo>
                    <a:pt x="956" y="0"/>
                  </a:moveTo>
                  <a:lnTo>
                    <a:pt x="991" y="3"/>
                  </a:lnTo>
                  <a:lnTo>
                    <a:pt x="1026" y="14"/>
                  </a:lnTo>
                  <a:lnTo>
                    <a:pt x="1051" y="27"/>
                  </a:lnTo>
                  <a:lnTo>
                    <a:pt x="1075" y="44"/>
                  </a:lnTo>
                  <a:lnTo>
                    <a:pt x="1095" y="64"/>
                  </a:lnTo>
                  <a:lnTo>
                    <a:pt x="1111" y="87"/>
                  </a:lnTo>
                  <a:lnTo>
                    <a:pt x="1124" y="112"/>
                  </a:lnTo>
                  <a:lnTo>
                    <a:pt x="1191" y="273"/>
                  </a:lnTo>
                  <a:lnTo>
                    <a:pt x="1195" y="291"/>
                  </a:lnTo>
                  <a:lnTo>
                    <a:pt x="1195" y="309"/>
                  </a:lnTo>
                  <a:lnTo>
                    <a:pt x="1191" y="326"/>
                  </a:lnTo>
                  <a:lnTo>
                    <a:pt x="1181" y="342"/>
                  </a:lnTo>
                  <a:lnTo>
                    <a:pt x="1168" y="354"/>
                  </a:lnTo>
                  <a:lnTo>
                    <a:pt x="1153" y="364"/>
                  </a:lnTo>
                  <a:lnTo>
                    <a:pt x="1135" y="369"/>
                  </a:lnTo>
                  <a:lnTo>
                    <a:pt x="1116" y="369"/>
                  </a:lnTo>
                  <a:lnTo>
                    <a:pt x="1099" y="364"/>
                  </a:lnTo>
                  <a:lnTo>
                    <a:pt x="1083" y="355"/>
                  </a:lnTo>
                  <a:lnTo>
                    <a:pt x="1070" y="342"/>
                  </a:lnTo>
                  <a:lnTo>
                    <a:pt x="1061" y="326"/>
                  </a:lnTo>
                  <a:lnTo>
                    <a:pt x="994" y="166"/>
                  </a:lnTo>
                  <a:lnTo>
                    <a:pt x="989" y="157"/>
                  </a:lnTo>
                  <a:lnTo>
                    <a:pt x="982" y="148"/>
                  </a:lnTo>
                  <a:lnTo>
                    <a:pt x="972" y="143"/>
                  </a:lnTo>
                  <a:lnTo>
                    <a:pt x="962" y="141"/>
                  </a:lnTo>
                  <a:lnTo>
                    <a:pt x="951" y="141"/>
                  </a:lnTo>
                  <a:lnTo>
                    <a:pt x="941" y="143"/>
                  </a:lnTo>
                  <a:lnTo>
                    <a:pt x="767" y="215"/>
                  </a:lnTo>
                  <a:lnTo>
                    <a:pt x="757" y="220"/>
                  </a:lnTo>
                  <a:lnTo>
                    <a:pt x="750" y="229"/>
                  </a:lnTo>
                  <a:lnTo>
                    <a:pt x="745" y="238"/>
                  </a:lnTo>
                  <a:lnTo>
                    <a:pt x="741" y="249"/>
                  </a:lnTo>
                  <a:lnTo>
                    <a:pt x="741" y="259"/>
                  </a:lnTo>
                  <a:lnTo>
                    <a:pt x="745" y="270"/>
                  </a:lnTo>
                  <a:lnTo>
                    <a:pt x="810" y="429"/>
                  </a:lnTo>
                  <a:lnTo>
                    <a:pt x="815" y="448"/>
                  </a:lnTo>
                  <a:lnTo>
                    <a:pt x="814" y="467"/>
                  </a:lnTo>
                  <a:lnTo>
                    <a:pt x="809" y="485"/>
                  </a:lnTo>
                  <a:lnTo>
                    <a:pt x="798" y="501"/>
                  </a:lnTo>
                  <a:lnTo>
                    <a:pt x="784" y="515"/>
                  </a:lnTo>
                  <a:lnTo>
                    <a:pt x="732" y="552"/>
                  </a:lnTo>
                  <a:lnTo>
                    <a:pt x="682" y="592"/>
                  </a:lnTo>
                  <a:lnTo>
                    <a:pt x="635" y="637"/>
                  </a:lnTo>
                  <a:lnTo>
                    <a:pt x="592" y="683"/>
                  </a:lnTo>
                  <a:lnTo>
                    <a:pt x="552" y="733"/>
                  </a:lnTo>
                  <a:lnTo>
                    <a:pt x="514" y="786"/>
                  </a:lnTo>
                  <a:lnTo>
                    <a:pt x="501" y="799"/>
                  </a:lnTo>
                  <a:lnTo>
                    <a:pt x="485" y="810"/>
                  </a:lnTo>
                  <a:lnTo>
                    <a:pt x="467" y="815"/>
                  </a:lnTo>
                  <a:lnTo>
                    <a:pt x="448" y="815"/>
                  </a:lnTo>
                  <a:lnTo>
                    <a:pt x="429" y="811"/>
                  </a:lnTo>
                  <a:lnTo>
                    <a:pt x="270" y="744"/>
                  </a:lnTo>
                  <a:lnTo>
                    <a:pt x="256" y="741"/>
                  </a:lnTo>
                  <a:lnTo>
                    <a:pt x="244" y="743"/>
                  </a:lnTo>
                  <a:lnTo>
                    <a:pt x="232" y="747"/>
                  </a:lnTo>
                  <a:lnTo>
                    <a:pt x="221" y="756"/>
                  </a:lnTo>
                  <a:lnTo>
                    <a:pt x="215" y="768"/>
                  </a:lnTo>
                  <a:lnTo>
                    <a:pt x="142" y="941"/>
                  </a:lnTo>
                  <a:lnTo>
                    <a:pt x="140" y="955"/>
                  </a:lnTo>
                  <a:lnTo>
                    <a:pt x="141" y="967"/>
                  </a:lnTo>
                  <a:lnTo>
                    <a:pt x="146" y="979"/>
                  </a:lnTo>
                  <a:lnTo>
                    <a:pt x="154" y="989"/>
                  </a:lnTo>
                  <a:lnTo>
                    <a:pt x="166" y="996"/>
                  </a:lnTo>
                  <a:lnTo>
                    <a:pt x="325" y="1062"/>
                  </a:lnTo>
                  <a:lnTo>
                    <a:pt x="342" y="1072"/>
                  </a:lnTo>
                  <a:lnTo>
                    <a:pt x="354" y="1086"/>
                  </a:lnTo>
                  <a:lnTo>
                    <a:pt x="364" y="1103"/>
                  </a:lnTo>
                  <a:lnTo>
                    <a:pt x="368" y="1122"/>
                  </a:lnTo>
                  <a:lnTo>
                    <a:pt x="367" y="1141"/>
                  </a:lnTo>
                  <a:lnTo>
                    <a:pt x="354" y="1217"/>
                  </a:lnTo>
                  <a:lnTo>
                    <a:pt x="349" y="1294"/>
                  </a:lnTo>
                  <a:lnTo>
                    <a:pt x="348" y="1370"/>
                  </a:lnTo>
                  <a:lnTo>
                    <a:pt x="354" y="1446"/>
                  </a:lnTo>
                  <a:lnTo>
                    <a:pt x="367" y="1523"/>
                  </a:lnTo>
                  <a:lnTo>
                    <a:pt x="368" y="1542"/>
                  </a:lnTo>
                  <a:lnTo>
                    <a:pt x="364" y="1561"/>
                  </a:lnTo>
                  <a:lnTo>
                    <a:pt x="354" y="1578"/>
                  </a:lnTo>
                  <a:lnTo>
                    <a:pt x="342" y="1592"/>
                  </a:lnTo>
                  <a:lnTo>
                    <a:pt x="325" y="1601"/>
                  </a:lnTo>
                  <a:lnTo>
                    <a:pt x="166" y="1668"/>
                  </a:lnTo>
                  <a:lnTo>
                    <a:pt x="156" y="1673"/>
                  </a:lnTo>
                  <a:lnTo>
                    <a:pt x="148" y="1681"/>
                  </a:lnTo>
                  <a:lnTo>
                    <a:pt x="142" y="1690"/>
                  </a:lnTo>
                  <a:lnTo>
                    <a:pt x="140" y="1701"/>
                  </a:lnTo>
                  <a:lnTo>
                    <a:pt x="140" y="1711"/>
                  </a:lnTo>
                  <a:lnTo>
                    <a:pt x="142" y="1722"/>
                  </a:lnTo>
                  <a:lnTo>
                    <a:pt x="214" y="1896"/>
                  </a:lnTo>
                  <a:lnTo>
                    <a:pt x="219" y="1906"/>
                  </a:lnTo>
                  <a:lnTo>
                    <a:pt x="228" y="1913"/>
                  </a:lnTo>
                  <a:lnTo>
                    <a:pt x="237" y="1918"/>
                  </a:lnTo>
                  <a:lnTo>
                    <a:pt x="253" y="1922"/>
                  </a:lnTo>
                  <a:lnTo>
                    <a:pt x="269" y="1918"/>
                  </a:lnTo>
                  <a:lnTo>
                    <a:pt x="428" y="1853"/>
                  </a:lnTo>
                  <a:lnTo>
                    <a:pt x="447" y="1848"/>
                  </a:lnTo>
                  <a:lnTo>
                    <a:pt x="466" y="1849"/>
                  </a:lnTo>
                  <a:lnTo>
                    <a:pt x="484" y="1854"/>
                  </a:lnTo>
                  <a:lnTo>
                    <a:pt x="500" y="1865"/>
                  </a:lnTo>
                  <a:lnTo>
                    <a:pt x="514" y="1879"/>
                  </a:lnTo>
                  <a:lnTo>
                    <a:pt x="550" y="1931"/>
                  </a:lnTo>
                  <a:lnTo>
                    <a:pt x="592" y="1981"/>
                  </a:lnTo>
                  <a:lnTo>
                    <a:pt x="635" y="2028"/>
                  </a:lnTo>
                  <a:lnTo>
                    <a:pt x="681" y="2072"/>
                  </a:lnTo>
                  <a:lnTo>
                    <a:pt x="731" y="2112"/>
                  </a:lnTo>
                  <a:lnTo>
                    <a:pt x="784" y="2150"/>
                  </a:lnTo>
                  <a:lnTo>
                    <a:pt x="797" y="2163"/>
                  </a:lnTo>
                  <a:lnTo>
                    <a:pt x="808" y="2178"/>
                  </a:lnTo>
                  <a:lnTo>
                    <a:pt x="813" y="2196"/>
                  </a:lnTo>
                  <a:lnTo>
                    <a:pt x="813" y="2215"/>
                  </a:lnTo>
                  <a:lnTo>
                    <a:pt x="809" y="2234"/>
                  </a:lnTo>
                  <a:lnTo>
                    <a:pt x="742" y="2394"/>
                  </a:lnTo>
                  <a:lnTo>
                    <a:pt x="740" y="2406"/>
                  </a:lnTo>
                  <a:lnTo>
                    <a:pt x="740" y="2416"/>
                  </a:lnTo>
                  <a:lnTo>
                    <a:pt x="742" y="2427"/>
                  </a:lnTo>
                  <a:lnTo>
                    <a:pt x="749" y="2436"/>
                  </a:lnTo>
                  <a:lnTo>
                    <a:pt x="756" y="2444"/>
                  </a:lnTo>
                  <a:lnTo>
                    <a:pt x="766" y="2449"/>
                  </a:lnTo>
                  <a:lnTo>
                    <a:pt x="939" y="2522"/>
                  </a:lnTo>
                  <a:lnTo>
                    <a:pt x="952" y="2524"/>
                  </a:lnTo>
                  <a:lnTo>
                    <a:pt x="965" y="2523"/>
                  </a:lnTo>
                  <a:lnTo>
                    <a:pt x="977" y="2519"/>
                  </a:lnTo>
                  <a:lnTo>
                    <a:pt x="987" y="2510"/>
                  </a:lnTo>
                  <a:lnTo>
                    <a:pt x="993" y="2499"/>
                  </a:lnTo>
                  <a:lnTo>
                    <a:pt x="1060" y="2339"/>
                  </a:lnTo>
                  <a:lnTo>
                    <a:pt x="1069" y="2322"/>
                  </a:lnTo>
                  <a:lnTo>
                    <a:pt x="1083" y="2309"/>
                  </a:lnTo>
                  <a:lnTo>
                    <a:pt x="1100" y="2300"/>
                  </a:lnTo>
                  <a:lnTo>
                    <a:pt x="1119" y="2296"/>
                  </a:lnTo>
                  <a:lnTo>
                    <a:pt x="1138" y="2297"/>
                  </a:lnTo>
                  <a:lnTo>
                    <a:pt x="1214" y="2309"/>
                  </a:lnTo>
                  <a:lnTo>
                    <a:pt x="1291" y="2315"/>
                  </a:lnTo>
                  <a:lnTo>
                    <a:pt x="1367" y="2316"/>
                  </a:lnTo>
                  <a:lnTo>
                    <a:pt x="1444" y="2309"/>
                  </a:lnTo>
                  <a:lnTo>
                    <a:pt x="1520" y="2297"/>
                  </a:lnTo>
                  <a:lnTo>
                    <a:pt x="1539" y="2296"/>
                  </a:lnTo>
                  <a:lnTo>
                    <a:pt x="1558" y="2300"/>
                  </a:lnTo>
                  <a:lnTo>
                    <a:pt x="1574" y="2308"/>
                  </a:lnTo>
                  <a:lnTo>
                    <a:pt x="1588" y="2322"/>
                  </a:lnTo>
                  <a:lnTo>
                    <a:pt x="1598" y="2339"/>
                  </a:lnTo>
                  <a:lnTo>
                    <a:pt x="1664" y="2499"/>
                  </a:lnTo>
                  <a:lnTo>
                    <a:pt x="1669" y="2508"/>
                  </a:lnTo>
                  <a:lnTo>
                    <a:pt x="1677" y="2517"/>
                  </a:lnTo>
                  <a:lnTo>
                    <a:pt x="1686" y="2522"/>
                  </a:lnTo>
                  <a:lnTo>
                    <a:pt x="1697" y="2524"/>
                  </a:lnTo>
                  <a:lnTo>
                    <a:pt x="1708" y="2524"/>
                  </a:lnTo>
                  <a:lnTo>
                    <a:pt x="1718" y="2522"/>
                  </a:lnTo>
                  <a:lnTo>
                    <a:pt x="1892" y="2450"/>
                  </a:lnTo>
                  <a:lnTo>
                    <a:pt x="1903" y="2443"/>
                  </a:lnTo>
                  <a:lnTo>
                    <a:pt x="1912" y="2433"/>
                  </a:lnTo>
                  <a:lnTo>
                    <a:pt x="1916" y="2420"/>
                  </a:lnTo>
                  <a:lnTo>
                    <a:pt x="1917" y="2408"/>
                  </a:lnTo>
                  <a:lnTo>
                    <a:pt x="1914" y="2395"/>
                  </a:lnTo>
                  <a:lnTo>
                    <a:pt x="1849" y="2235"/>
                  </a:lnTo>
                  <a:lnTo>
                    <a:pt x="1843" y="2216"/>
                  </a:lnTo>
                  <a:lnTo>
                    <a:pt x="1844" y="2197"/>
                  </a:lnTo>
                  <a:lnTo>
                    <a:pt x="1850" y="2179"/>
                  </a:lnTo>
                  <a:lnTo>
                    <a:pt x="1860" y="2164"/>
                  </a:lnTo>
                  <a:lnTo>
                    <a:pt x="1875" y="2150"/>
                  </a:lnTo>
                  <a:lnTo>
                    <a:pt x="1927" y="2113"/>
                  </a:lnTo>
                  <a:lnTo>
                    <a:pt x="1976" y="2072"/>
                  </a:lnTo>
                  <a:lnTo>
                    <a:pt x="2024" y="2028"/>
                  </a:lnTo>
                  <a:lnTo>
                    <a:pt x="2067" y="1982"/>
                  </a:lnTo>
                  <a:lnTo>
                    <a:pt x="2107" y="1932"/>
                  </a:lnTo>
                  <a:lnTo>
                    <a:pt x="2145" y="1879"/>
                  </a:lnTo>
                  <a:lnTo>
                    <a:pt x="2158" y="1866"/>
                  </a:lnTo>
                  <a:lnTo>
                    <a:pt x="2173" y="1855"/>
                  </a:lnTo>
                  <a:lnTo>
                    <a:pt x="2191" y="1850"/>
                  </a:lnTo>
                  <a:lnTo>
                    <a:pt x="2210" y="1850"/>
                  </a:lnTo>
                  <a:lnTo>
                    <a:pt x="2229" y="1854"/>
                  </a:lnTo>
                  <a:lnTo>
                    <a:pt x="2390" y="1921"/>
                  </a:lnTo>
                  <a:lnTo>
                    <a:pt x="2400" y="1923"/>
                  </a:lnTo>
                  <a:lnTo>
                    <a:pt x="2411" y="1923"/>
                  </a:lnTo>
                  <a:lnTo>
                    <a:pt x="2421" y="1921"/>
                  </a:lnTo>
                  <a:lnTo>
                    <a:pt x="2431" y="1914"/>
                  </a:lnTo>
                  <a:lnTo>
                    <a:pt x="2438" y="1907"/>
                  </a:lnTo>
                  <a:lnTo>
                    <a:pt x="2443" y="1897"/>
                  </a:lnTo>
                  <a:lnTo>
                    <a:pt x="2516" y="1724"/>
                  </a:lnTo>
                  <a:lnTo>
                    <a:pt x="2519" y="1710"/>
                  </a:lnTo>
                  <a:lnTo>
                    <a:pt x="2517" y="1698"/>
                  </a:lnTo>
                  <a:lnTo>
                    <a:pt x="2513" y="1686"/>
                  </a:lnTo>
                  <a:lnTo>
                    <a:pt x="2505" y="1675"/>
                  </a:lnTo>
                  <a:lnTo>
                    <a:pt x="2493" y="1669"/>
                  </a:lnTo>
                  <a:lnTo>
                    <a:pt x="2334" y="1602"/>
                  </a:lnTo>
                  <a:lnTo>
                    <a:pt x="2318" y="1593"/>
                  </a:lnTo>
                  <a:lnTo>
                    <a:pt x="2304" y="1580"/>
                  </a:lnTo>
                  <a:lnTo>
                    <a:pt x="2296" y="1565"/>
                  </a:lnTo>
                  <a:lnTo>
                    <a:pt x="2290" y="1547"/>
                  </a:lnTo>
                  <a:lnTo>
                    <a:pt x="2290" y="1530"/>
                  </a:lnTo>
                  <a:lnTo>
                    <a:pt x="2296" y="1512"/>
                  </a:lnTo>
                  <a:lnTo>
                    <a:pt x="2305" y="1495"/>
                  </a:lnTo>
                  <a:lnTo>
                    <a:pt x="2318" y="1482"/>
                  </a:lnTo>
                  <a:lnTo>
                    <a:pt x="2334" y="1472"/>
                  </a:lnTo>
                  <a:lnTo>
                    <a:pt x="2351" y="1468"/>
                  </a:lnTo>
                  <a:lnTo>
                    <a:pt x="2369" y="1468"/>
                  </a:lnTo>
                  <a:lnTo>
                    <a:pt x="2386" y="1472"/>
                  </a:lnTo>
                  <a:lnTo>
                    <a:pt x="2547" y="1539"/>
                  </a:lnTo>
                  <a:lnTo>
                    <a:pt x="2573" y="1553"/>
                  </a:lnTo>
                  <a:lnTo>
                    <a:pt x="2596" y="1570"/>
                  </a:lnTo>
                  <a:lnTo>
                    <a:pt x="2615" y="1590"/>
                  </a:lnTo>
                  <a:lnTo>
                    <a:pt x="2632" y="1612"/>
                  </a:lnTo>
                  <a:lnTo>
                    <a:pt x="2645" y="1637"/>
                  </a:lnTo>
                  <a:lnTo>
                    <a:pt x="2653" y="1664"/>
                  </a:lnTo>
                  <a:lnTo>
                    <a:pt x="2657" y="1691"/>
                  </a:lnTo>
                  <a:lnTo>
                    <a:pt x="2659" y="1720"/>
                  </a:lnTo>
                  <a:lnTo>
                    <a:pt x="2654" y="1748"/>
                  </a:lnTo>
                  <a:lnTo>
                    <a:pt x="2645" y="1777"/>
                  </a:lnTo>
                  <a:lnTo>
                    <a:pt x="2572" y="1951"/>
                  </a:lnTo>
                  <a:lnTo>
                    <a:pt x="2559" y="1977"/>
                  </a:lnTo>
                  <a:lnTo>
                    <a:pt x="2543" y="2000"/>
                  </a:lnTo>
                  <a:lnTo>
                    <a:pt x="2522" y="2020"/>
                  </a:lnTo>
                  <a:lnTo>
                    <a:pt x="2499" y="2037"/>
                  </a:lnTo>
                  <a:lnTo>
                    <a:pt x="2474" y="2049"/>
                  </a:lnTo>
                  <a:lnTo>
                    <a:pt x="2447" y="2058"/>
                  </a:lnTo>
                  <a:lnTo>
                    <a:pt x="2419" y="2063"/>
                  </a:lnTo>
                  <a:lnTo>
                    <a:pt x="2391" y="2063"/>
                  </a:lnTo>
                  <a:lnTo>
                    <a:pt x="2362" y="2058"/>
                  </a:lnTo>
                  <a:lnTo>
                    <a:pt x="2335" y="2049"/>
                  </a:lnTo>
                  <a:lnTo>
                    <a:pt x="2227" y="2005"/>
                  </a:lnTo>
                  <a:lnTo>
                    <a:pt x="2187" y="2056"/>
                  </a:lnTo>
                  <a:lnTo>
                    <a:pt x="2144" y="2104"/>
                  </a:lnTo>
                  <a:lnTo>
                    <a:pt x="2099" y="2150"/>
                  </a:lnTo>
                  <a:lnTo>
                    <a:pt x="2050" y="2193"/>
                  </a:lnTo>
                  <a:lnTo>
                    <a:pt x="1999" y="2233"/>
                  </a:lnTo>
                  <a:lnTo>
                    <a:pt x="2044" y="2341"/>
                  </a:lnTo>
                  <a:lnTo>
                    <a:pt x="2053" y="2370"/>
                  </a:lnTo>
                  <a:lnTo>
                    <a:pt x="2057" y="2397"/>
                  </a:lnTo>
                  <a:lnTo>
                    <a:pt x="2057" y="2426"/>
                  </a:lnTo>
                  <a:lnTo>
                    <a:pt x="2052" y="2454"/>
                  </a:lnTo>
                  <a:lnTo>
                    <a:pt x="2044" y="2481"/>
                  </a:lnTo>
                  <a:lnTo>
                    <a:pt x="2031" y="2505"/>
                  </a:lnTo>
                  <a:lnTo>
                    <a:pt x="2015" y="2528"/>
                  </a:lnTo>
                  <a:lnTo>
                    <a:pt x="1995" y="2548"/>
                  </a:lnTo>
                  <a:lnTo>
                    <a:pt x="1972" y="2565"/>
                  </a:lnTo>
                  <a:lnTo>
                    <a:pt x="1946" y="2579"/>
                  </a:lnTo>
                  <a:lnTo>
                    <a:pt x="1772" y="2651"/>
                  </a:lnTo>
                  <a:lnTo>
                    <a:pt x="1745" y="2659"/>
                  </a:lnTo>
                  <a:lnTo>
                    <a:pt x="1717" y="2663"/>
                  </a:lnTo>
                  <a:lnTo>
                    <a:pt x="1688" y="2663"/>
                  </a:lnTo>
                  <a:lnTo>
                    <a:pt x="1661" y="2659"/>
                  </a:lnTo>
                  <a:lnTo>
                    <a:pt x="1633" y="2651"/>
                  </a:lnTo>
                  <a:lnTo>
                    <a:pt x="1607" y="2638"/>
                  </a:lnTo>
                  <a:lnTo>
                    <a:pt x="1585" y="2621"/>
                  </a:lnTo>
                  <a:lnTo>
                    <a:pt x="1565" y="2601"/>
                  </a:lnTo>
                  <a:lnTo>
                    <a:pt x="1548" y="2578"/>
                  </a:lnTo>
                  <a:lnTo>
                    <a:pt x="1534" y="2553"/>
                  </a:lnTo>
                  <a:lnTo>
                    <a:pt x="1490" y="2444"/>
                  </a:lnTo>
                  <a:lnTo>
                    <a:pt x="1410" y="2453"/>
                  </a:lnTo>
                  <a:lnTo>
                    <a:pt x="1329" y="2456"/>
                  </a:lnTo>
                  <a:lnTo>
                    <a:pt x="1249" y="2453"/>
                  </a:lnTo>
                  <a:lnTo>
                    <a:pt x="1167" y="2444"/>
                  </a:lnTo>
                  <a:lnTo>
                    <a:pt x="1123" y="2553"/>
                  </a:lnTo>
                  <a:lnTo>
                    <a:pt x="1109" y="2579"/>
                  </a:lnTo>
                  <a:lnTo>
                    <a:pt x="1093" y="2602"/>
                  </a:lnTo>
                  <a:lnTo>
                    <a:pt x="1072" y="2621"/>
                  </a:lnTo>
                  <a:lnTo>
                    <a:pt x="1050" y="2638"/>
                  </a:lnTo>
                  <a:lnTo>
                    <a:pt x="1025" y="2651"/>
                  </a:lnTo>
                  <a:lnTo>
                    <a:pt x="999" y="2659"/>
                  </a:lnTo>
                  <a:lnTo>
                    <a:pt x="971" y="2663"/>
                  </a:lnTo>
                  <a:lnTo>
                    <a:pt x="943" y="2665"/>
                  </a:lnTo>
                  <a:lnTo>
                    <a:pt x="914" y="2659"/>
                  </a:lnTo>
                  <a:lnTo>
                    <a:pt x="886" y="2651"/>
                  </a:lnTo>
                  <a:lnTo>
                    <a:pt x="712" y="2578"/>
                  </a:lnTo>
                  <a:lnTo>
                    <a:pt x="687" y="2565"/>
                  </a:lnTo>
                  <a:lnTo>
                    <a:pt x="663" y="2548"/>
                  </a:lnTo>
                  <a:lnTo>
                    <a:pt x="643" y="2528"/>
                  </a:lnTo>
                  <a:lnTo>
                    <a:pt x="626" y="2505"/>
                  </a:lnTo>
                  <a:lnTo>
                    <a:pt x="614" y="2480"/>
                  </a:lnTo>
                  <a:lnTo>
                    <a:pt x="605" y="2452"/>
                  </a:lnTo>
                  <a:lnTo>
                    <a:pt x="600" y="2425"/>
                  </a:lnTo>
                  <a:lnTo>
                    <a:pt x="600" y="2396"/>
                  </a:lnTo>
                  <a:lnTo>
                    <a:pt x="605" y="2368"/>
                  </a:lnTo>
                  <a:lnTo>
                    <a:pt x="614" y="2340"/>
                  </a:lnTo>
                  <a:lnTo>
                    <a:pt x="658" y="2232"/>
                  </a:lnTo>
                  <a:lnTo>
                    <a:pt x="607" y="2192"/>
                  </a:lnTo>
                  <a:lnTo>
                    <a:pt x="559" y="2149"/>
                  </a:lnTo>
                  <a:lnTo>
                    <a:pt x="514" y="2103"/>
                  </a:lnTo>
                  <a:lnTo>
                    <a:pt x="470" y="2055"/>
                  </a:lnTo>
                  <a:lnTo>
                    <a:pt x="430" y="2004"/>
                  </a:lnTo>
                  <a:lnTo>
                    <a:pt x="323" y="2048"/>
                  </a:lnTo>
                  <a:lnTo>
                    <a:pt x="295" y="2058"/>
                  </a:lnTo>
                  <a:lnTo>
                    <a:pt x="268" y="2062"/>
                  </a:lnTo>
                  <a:lnTo>
                    <a:pt x="239" y="2062"/>
                  </a:lnTo>
                  <a:lnTo>
                    <a:pt x="211" y="2058"/>
                  </a:lnTo>
                  <a:lnTo>
                    <a:pt x="183" y="2048"/>
                  </a:lnTo>
                  <a:lnTo>
                    <a:pt x="158" y="2036"/>
                  </a:lnTo>
                  <a:lnTo>
                    <a:pt x="135" y="2019"/>
                  </a:lnTo>
                  <a:lnTo>
                    <a:pt x="115" y="1999"/>
                  </a:lnTo>
                  <a:lnTo>
                    <a:pt x="98" y="1976"/>
                  </a:lnTo>
                  <a:lnTo>
                    <a:pt x="85" y="1950"/>
                  </a:lnTo>
                  <a:lnTo>
                    <a:pt x="14" y="1776"/>
                  </a:lnTo>
                  <a:lnTo>
                    <a:pt x="5" y="1748"/>
                  </a:lnTo>
                  <a:lnTo>
                    <a:pt x="1" y="1721"/>
                  </a:lnTo>
                  <a:lnTo>
                    <a:pt x="1" y="1692"/>
                  </a:lnTo>
                  <a:lnTo>
                    <a:pt x="5" y="1665"/>
                  </a:lnTo>
                  <a:lnTo>
                    <a:pt x="14" y="1637"/>
                  </a:lnTo>
                  <a:lnTo>
                    <a:pt x="26" y="1611"/>
                  </a:lnTo>
                  <a:lnTo>
                    <a:pt x="43" y="1589"/>
                  </a:lnTo>
                  <a:lnTo>
                    <a:pt x="63" y="1569"/>
                  </a:lnTo>
                  <a:lnTo>
                    <a:pt x="86" y="1552"/>
                  </a:lnTo>
                  <a:lnTo>
                    <a:pt x="112" y="1538"/>
                  </a:lnTo>
                  <a:lnTo>
                    <a:pt x="220" y="1494"/>
                  </a:lnTo>
                  <a:lnTo>
                    <a:pt x="211" y="1413"/>
                  </a:lnTo>
                  <a:lnTo>
                    <a:pt x="208" y="1332"/>
                  </a:lnTo>
                  <a:lnTo>
                    <a:pt x="211" y="1252"/>
                  </a:lnTo>
                  <a:lnTo>
                    <a:pt x="220" y="1170"/>
                  </a:lnTo>
                  <a:lnTo>
                    <a:pt x="112" y="1126"/>
                  </a:lnTo>
                  <a:lnTo>
                    <a:pt x="85" y="1112"/>
                  </a:lnTo>
                  <a:lnTo>
                    <a:pt x="62" y="1095"/>
                  </a:lnTo>
                  <a:lnTo>
                    <a:pt x="43" y="1075"/>
                  </a:lnTo>
                  <a:lnTo>
                    <a:pt x="26" y="1052"/>
                  </a:lnTo>
                  <a:lnTo>
                    <a:pt x="14" y="1028"/>
                  </a:lnTo>
                  <a:lnTo>
                    <a:pt x="5" y="1001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5" y="917"/>
                  </a:lnTo>
                  <a:lnTo>
                    <a:pt x="14" y="888"/>
                  </a:lnTo>
                  <a:lnTo>
                    <a:pt x="86" y="714"/>
                  </a:lnTo>
                  <a:lnTo>
                    <a:pt x="100" y="687"/>
                  </a:lnTo>
                  <a:lnTo>
                    <a:pt x="117" y="664"/>
                  </a:lnTo>
                  <a:lnTo>
                    <a:pt x="137" y="645"/>
                  </a:lnTo>
                  <a:lnTo>
                    <a:pt x="160" y="628"/>
                  </a:lnTo>
                  <a:lnTo>
                    <a:pt x="185" y="615"/>
                  </a:lnTo>
                  <a:lnTo>
                    <a:pt x="212" y="607"/>
                  </a:lnTo>
                  <a:lnTo>
                    <a:pt x="239" y="603"/>
                  </a:lnTo>
                  <a:lnTo>
                    <a:pt x="268" y="602"/>
                  </a:lnTo>
                  <a:lnTo>
                    <a:pt x="296" y="606"/>
                  </a:lnTo>
                  <a:lnTo>
                    <a:pt x="324" y="615"/>
                  </a:lnTo>
                  <a:lnTo>
                    <a:pt x="431" y="660"/>
                  </a:lnTo>
                  <a:lnTo>
                    <a:pt x="472" y="609"/>
                  </a:lnTo>
                  <a:lnTo>
                    <a:pt x="515" y="560"/>
                  </a:lnTo>
                  <a:lnTo>
                    <a:pt x="561" y="515"/>
                  </a:lnTo>
                  <a:lnTo>
                    <a:pt x="608" y="472"/>
                  </a:lnTo>
                  <a:lnTo>
                    <a:pt x="660" y="432"/>
                  </a:lnTo>
                  <a:lnTo>
                    <a:pt x="615" y="324"/>
                  </a:lnTo>
                  <a:lnTo>
                    <a:pt x="606" y="296"/>
                  </a:lnTo>
                  <a:lnTo>
                    <a:pt x="602" y="268"/>
                  </a:lnTo>
                  <a:lnTo>
                    <a:pt x="602" y="240"/>
                  </a:lnTo>
                  <a:lnTo>
                    <a:pt x="606" y="212"/>
                  </a:lnTo>
                  <a:lnTo>
                    <a:pt x="615" y="184"/>
                  </a:lnTo>
                  <a:lnTo>
                    <a:pt x="629" y="159"/>
                  </a:lnTo>
                  <a:lnTo>
                    <a:pt x="645" y="136"/>
                  </a:lnTo>
                  <a:lnTo>
                    <a:pt x="665" y="116"/>
                  </a:lnTo>
                  <a:lnTo>
                    <a:pt x="689" y="99"/>
                  </a:lnTo>
                  <a:lnTo>
                    <a:pt x="714" y="86"/>
                  </a:lnTo>
                  <a:lnTo>
                    <a:pt x="887" y="14"/>
                  </a:lnTo>
                  <a:lnTo>
                    <a:pt x="910" y="7"/>
                  </a:lnTo>
                  <a:lnTo>
                    <a:pt x="933" y="1"/>
                  </a:lnTo>
                  <a:lnTo>
                    <a:pt x="956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" name="Freeform 251"/>
            <p:cNvSpPr/>
            <p:nvPr/>
          </p:nvSpPr>
          <p:spPr bwMode="auto">
            <a:xfrm>
              <a:off x="3532188" y="3709988"/>
              <a:ext cx="180975" cy="180975"/>
            </a:xfrm>
            <a:custGeom>
              <a:avLst/>
              <a:gdLst>
                <a:gd name="T0" fmla="*/ 568 w 1141"/>
                <a:gd name="T1" fmla="*/ 0 h 1143"/>
                <a:gd name="T2" fmla="*/ 602 w 1141"/>
                <a:gd name="T3" fmla="*/ 10 h 1143"/>
                <a:gd name="T4" fmla="*/ 628 w 1141"/>
                <a:gd name="T5" fmla="*/ 34 h 1143"/>
                <a:gd name="T6" fmla="*/ 637 w 1141"/>
                <a:gd name="T7" fmla="*/ 70 h 1143"/>
                <a:gd name="T8" fmla="*/ 629 w 1141"/>
                <a:gd name="T9" fmla="*/ 105 h 1143"/>
                <a:gd name="T10" fmla="*/ 603 w 1141"/>
                <a:gd name="T11" fmla="*/ 131 h 1143"/>
                <a:gd name="T12" fmla="*/ 569 w 1141"/>
                <a:gd name="T13" fmla="*/ 141 h 1143"/>
                <a:gd name="T14" fmla="*/ 470 w 1141"/>
                <a:gd name="T15" fmla="*/ 152 h 1143"/>
                <a:gd name="T16" fmla="*/ 380 w 1141"/>
                <a:gd name="T17" fmla="*/ 186 h 1143"/>
                <a:gd name="T18" fmla="*/ 300 w 1141"/>
                <a:gd name="T19" fmla="*/ 238 h 1143"/>
                <a:gd name="T20" fmla="*/ 233 w 1141"/>
                <a:gd name="T21" fmla="*/ 305 h 1143"/>
                <a:gd name="T22" fmla="*/ 184 w 1141"/>
                <a:gd name="T23" fmla="*/ 385 h 1143"/>
                <a:gd name="T24" fmla="*/ 152 w 1141"/>
                <a:gd name="T25" fmla="*/ 476 h 1143"/>
                <a:gd name="T26" fmla="*/ 141 w 1141"/>
                <a:gd name="T27" fmla="*/ 575 h 1143"/>
                <a:gd name="T28" fmla="*/ 154 w 1141"/>
                <a:gd name="T29" fmla="*/ 681 h 1143"/>
                <a:gd name="T30" fmla="*/ 192 w 1141"/>
                <a:gd name="T31" fmla="*/ 776 h 1143"/>
                <a:gd name="T32" fmla="*/ 250 w 1141"/>
                <a:gd name="T33" fmla="*/ 859 h 1143"/>
                <a:gd name="T34" fmla="*/ 326 w 1141"/>
                <a:gd name="T35" fmla="*/ 926 h 1143"/>
                <a:gd name="T36" fmla="*/ 417 w 1141"/>
                <a:gd name="T37" fmla="*/ 975 h 1143"/>
                <a:gd name="T38" fmla="*/ 517 w 1141"/>
                <a:gd name="T39" fmla="*/ 1000 h 1143"/>
                <a:gd name="T40" fmla="*/ 574 w 1141"/>
                <a:gd name="T41" fmla="*/ 1003 h 1143"/>
                <a:gd name="T42" fmla="*/ 670 w 1141"/>
                <a:gd name="T43" fmla="*/ 992 h 1143"/>
                <a:gd name="T44" fmla="*/ 760 w 1141"/>
                <a:gd name="T45" fmla="*/ 960 h 1143"/>
                <a:gd name="T46" fmla="*/ 841 w 1141"/>
                <a:gd name="T47" fmla="*/ 908 h 1143"/>
                <a:gd name="T48" fmla="*/ 909 w 1141"/>
                <a:gd name="T49" fmla="*/ 837 h 1143"/>
                <a:gd name="T50" fmla="*/ 960 w 1141"/>
                <a:gd name="T51" fmla="*/ 756 h 1143"/>
                <a:gd name="T52" fmla="*/ 990 w 1141"/>
                <a:gd name="T53" fmla="*/ 665 h 1143"/>
                <a:gd name="T54" fmla="*/ 1001 w 1141"/>
                <a:gd name="T55" fmla="*/ 569 h 1143"/>
                <a:gd name="T56" fmla="*/ 1011 w 1141"/>
                <a:gd name="T57" fmla="*/ 533 h 1143"/>
                <a:gd name="T58" fmla="*/ 1035 w 1141"/>
                <a:gd name="T59" fmla="*/ 507 h 1143"/>
                <a:gd name="T60" fmla="*/ 1071 w 1141"/>
                <a:gd name="T61" fmla="*/ 498 h 1143"/>
                <a:gd name="T62" fmla="*/ 1090 w 1141"/>
                <a:gd name="T63" fmla="*/ 500 h 1143"/>
                <a:gd name="T64" fmla="*/ 1120 w 1141"/>
                <a:gd name="T65" fmla="*/ 518 h 1143"/>
                <a:gd name="T66" fmla="*/ 1139 w 1141"/>
                <a:gd name="T67" fmla="*/ 549 h 1143"/>
                <a:gd name="T68" fmla="*/ 1139 w 1141"/>
                <a:gd name="T69" fmla="*/ 624 h 1143"/>
                <a:gd name="T70" fmla="*/ 1118 w 1141"/>
                <a:gd name="T71" fmla="*/ 734 h 1143"/>
                <a:gd name="T72" fmla="*/ 1076 w 1141"/>
                <a:gd name="T73" fmla="*/ 837 h 1143"/>
                <a:gd name="T74" fmla="*/ 1015 w 1141"/>
                <a:gd name="T75" fmla="*/ 930 h 1143"/>
                <a:gd name="T76" fmla="*/ 936 w 1141"/>
                <a:gd name="T77" fmla="*/ 1011 h 1143"/>
                <a:gd name="T78" fmla="*/ 843 w 1141"/>
                <a:gd name="T79" fmla="*/ 1074 h 1143"/>
                <a:gd name="T80" fmla="*/ 741 w 1141"/>
                <a:gd name="T81" fmla="*/ 1117 h 1143"/>
                <a:gd name="T82" fmla="*/ 631 w 1141"/>
                <a:gd name="T83" fmla="*/ 1139 h 1143"/>
                <a:gd name="T84" fmla="*/ 571 w 1141"/>
                <a:gd name="T85" fmla="*/ 1143 h 1143"/>
                <a:gd name="T86" fmla="*/ 448 w 1141"/>
                <a:gd name="T87" fmla="*/ 1130 h 1143"/>
                <a:gd name="T88" fmla="*/ 337 w 1141"/>
                <a:gd name="T89" fmla="*/ 1093 h 1143"/>
                <a:gd name="T90" fmla="*/ 235 w 1141"/>
                <a:gd name="T91" fmla="*/ 1034 h 1143"/>
                <a:gd name="T92" fmla="*/ 149 w 1141"/>
                <a:gd name="T93" fmla="*/ 956 h 1143"/>
                <a:gd name="T94" fmla="*/ 79 w 1141"/>
                <a:gd name="T95" fmla="*/ 863 h 1143"/>
                <a:gd name="T96" fmla="*/ 30 w 1141"/>
                <a:gd name="T97" fmla="*/ 755 h 1143"/>
                <a:gd name="T98" fmla="*/ 3 w 1141"/>
                <a:gd name="T99" fmla="*/ 637 h 1143"/>
                <a:gd name="T100" fmla="*/ 2 w 1141"/>
                <a:gd name="T101" fmla="*/ 517 h 1143"/>
                <a:gd name="T102" fmla="*/ 25 w 1141"/>
                <a:gd name="T103" fmla="*/ 406 h 1143"/>
                <a:gd name="T104" fmla="*/ 67 w 1141"/>
                <a:gd name="T105" fmla="*/ 302 h 1143"/>
                <a:gd name="T106" fmla="*/ 128 w 1141"/>
                <a:gd name="T107" fmla="*/ 212 h 1143"/>
                <a:gd name="T108" fmla="*/ 205 w 1141"/>
                <a:gd name="T109" fmla="*/ 133 h 1143"/>
                <a:gd name="T110" fmla="*/ 296 w 1141"/>
                <a:gd name="T111" fmla="*/ 71 h 1143"/>
                <a:gd name="T112" fmla="*/ 397 w 1141"/>
                <a:gd name="T113" fmla="*/ 27 h 1143"/>
                <a:gd name="T114" fmla="*/ 509 w 1141"/>
                <a:gd name="T115" fmla="*/ 3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1" h="1143">
                  <a:moveTo>
                    <a:pt x="567" y="0"/>
                  </a:moveTo>
                  <a:lnTo>
                    <a:pt x="568" y="0"/>
                  </a:lnTo>
                  <a:lnTo>
                    <a:pt x="586" y="2"/>
                  </a:lnTo>
                  <a:lnTo>
                    <a:pt x="602" y="10"/>
                  </a:lnTo>
                  <a:lnTo>
                    <a:pt x="617" y="20"/>
                  </a:lnTo>
                  <a:lnTo>
                    <a:pt x="628" y="34"/>
                  </a:lnTo>
                  <a:lnTo>
                    <a:pt x="635" y="51"/>
                  </a:lnTo>
                  <a:lnTo>
                    <a:pt x="637" y="70"/>
                  </a:lnTo>
                  <a:lnTo>
                    <a:pt x="635" y="88"/>
                  </a:lnTo>
                  <a:lnTo>
                    <a:pt x="629" y="105"/>
                  </a:lnTo>
                  <a:lnTo>
                    <a:pt x="618" y="120"/>
                  </a:lnTo>
                  <a:lnTo>
                    <a:pt x="603" y="131"/>
                  </a:lnTo>
                  <a:lnTo>
                    <a:pt x="587" y="138"/>
                  </a:lnTo>
                  <a:lnTo>
                    <a:pt x="569" y="141"/>
                  </a:lnTo>
                  <a:lnTo>
                    <a:pt x="518" y="144"/>
                  </a:lnTo>
                  <a:lnTo>
                    <a:pt x="470" y="152"/>
                  </a:lnTo>
                  <a:lnTo>
                    <a:pt x="423" y="167"/>
                  </a:lnTo>
                  <a:lnTo>
                    <a:pt x="380" y="186"/>
                  </a:lnTo>
                  <a:lnTo>
                    <a:pt x="338" y="209"/>
                  </a:lnTo>
                  <a:lnTo>
                    <a:pt x="300" y="238"/>
                  </a:lnTo>
                  <a:lnTo>
                    <a:pt x="265" y="270"/>
                  </a:lnTo>
                  <a:lnTo>
                    <a:pt x="233" y="305"/>
                  </a:lnTo>
                  <a:lnTo>
                    <a:pt x="207" y="344"/>
                  </a:lnTo>
                  <a:lnTo>
                    <a:pt x="184" y="385"/>
                  </a:lnTo>
                  <a:lnTo>
                    <a:pt x="165" y="429"/>
                  </a:lnTo>
                  <a:lnTo>
                    <a:pt x="152" y="476"/>
                  </a:lnTo>
                  <a:lnTo>
                    <a:pt x="144" y="524"/>
                  </a:lnTo>
                  <a:lnTo>
                    <a:pt x="141" y="575"/>
                  </a:lnTo>
                  <a:lnTo>
                    <a:pt x="145" y="629"/>
                  </a:lnTo>
                  <a:lnTo>
                    <a:pt x="154" y="681"/>
                  </a:lnTo>
                  <a:lnTo>
                    <a:pt x="171" y="729"/>
                  </a:lnTo>
                  <a:lnTo>
                    <a:pt x="192" y="776"/>
                  </a:lnTo>
                  <a:lnTo>
                    <a:pt x="220" y="819"/>
                  </a:lnTo>
                  <a:lnTo>
                    <a:pt x="250" y="859"/>
                  </a:lnTo>
                  <a:lnTo>
                    <a:pt x="286" y="895"/>
                  </a:lnTo>
                  <a:lnTo>
                    <a:pt x="326" y="926"/>
                  </a:lnTo>
                  <a:lnTo>
                    <a:pt x="369" y="952"/>
                  </a:lnTo>
                  <a:lnTo>
                    <a:pt x="417" y="975"/>
                  </a:lnTo>
                  <a:lnTo>
                    <a:pt x="465" y="990"/>
                  </a:lnTo>
                  <a:lnTo>
                    <a:pt x="517" y="1000"/>
                  </a:lnTo>
                  <a:lnTo>
                    <a:pt x="571" y="1003"/>
                  </a:lnTo>
                  <a:lnTo>
                    <a:pt x="574" y="1003"/>
                  </a:lnTo>
                  <a:lnTo>
                    <a:pt x="622" y="1000"/>
                  </a:lnTo>
                  <a:lnTo>
                    <a:pt x="670" y="992"/>
                  </a:lnTo>
                  <a:lnTo>
                    <a:pt x="716" y="978"/>
                  </a:lnTo>
                  <a:lnTo>
                    <a:pt x="760" y="960"/>
                  </a:lnTo>
                  <a:lnTo>
                    <a:pt x="802" y="936"/>
                  </a:lnTo>
                  <a:lnTo>
                    <a:pt x="841" y="908"/>
                  </a:lnTo>
                  <a:lnTo>
                    <a:pt x="877" y="874"/>
                  </a:lnTo>
                  <a:lnTo>
                    <a:pt x="909" y="837"/>
                  </a:lnTo>
                  <a:lnTo>
                    <a:pt x="937" y="798"/>
                  </a:lnTo>
                  <a:lnTo>
                    <a:pt x="960" y="756"/>
                  </a:lnTo>
                  <a:lnTo>
                    <a:pt x="978" y="711"/>
                  </a:lnTo>
                  <a:lnTo>
                    <a:pt x="990" y="665"/>
                  </a:lnTo>
                  <a:lnTo>
                    <a:pt x="999" y="617"/>
                  </a:lnTo>
                  <a:lnTo>
                    <a:pt x="1001" y="569"/>
                  </a:lnTo>
                  <a:lnTo>
                    <a:pt x="1003" y="550"/>
                  </a:lnTo>
                  <a:lnTo>
                    <a:pt x="1011" y="533"/>
                  </a:lnTo>
                  <a:lnTo>
                    <a:pt x="1021" y="518"/>
                  </a:lnTo>
                  <a:lnTo>
                    <a:pt x="1035" y="507"/>
                  </a:lnTo>
                  <a:lnTo>
                    <a:pt x="1052" y="500"/>
                  </a:lnTo>
                  <a:lnTo>
                    <a:pt x="1071" y="498"/>
                  </a:lnTo>
                  <a:lnTo>
                    <a:pt x="1071" y="498"/>
                  </a:lnTo>
                  <a:lnTo>
                    <a:pt x="1090" y="500"/>
                  </a:lnTo>
                  <a:lnTo>
                    <a:pt x="1106" y="507"/>
                  </a:lnTo>
                  <a:lnTo>
                    <a:pt x="1120" y="518"/>
                  </a:lnTo>
                  <a:lnTo>
                    <a:pt x="1132" y="532"/>
                  </a:lnTo>
                  <a:lnTo>
                    <a:pt x="1139" y="549"/>
                  </a:lnTo>
                  <a:lnTo>
                    <a:pt x="1141" y="567"/>
                  </a:lnTo>
                  <a:lnTo>
                    <a:pt x="1139" y="624"/>
                  </a:lnTo>
                  <a:lnTo>
                    <a:pt x="1131" y="680"/>
                  </a:lnTo>
                  <a:lnTo>
                    <a:pt x="1118" y="734"/>
                  </a:lnTo>
                  <a:lnTo>
                    <a:pt x="1099" y="786"/>
                  </a:lnTo>
                  <a:lnTo>
                    <a:pt x="1076" y="837"/>
                  </a:lnTo>
                  <a:lnTo>
                    <a:pt x="1047" y="885"/>
                  </a:lnTo>
                  <a:lnTo>
                    <a:pt x="1015" y="930"/>
                  </a:lnTo>
                  <a:lnTo>
                    <a:pt x="977" y="972"/>
                  </a:lnTo>
                  <a:lnTo>
                    <a:pt x="936" y="1011"/>
                  </a:lnTo>
                  <a:lnTo>
                    <a:pt x="890" y="1044"/>
                  </a:lnTo>
                  <a:lnTo>
                    <a:pt x="843" y="1074"/>
                  </a:lnTo>
                  <a:lnTo>
                    <a:pt x="792" y="1098"/>
                  </a:lnTo>
                  <a:lnTo>
                    <a:pt x="741" y="1117"/>
                  </a:lnTo>
                  <a:lnTo>
                    <a:pt x="687" y="1131"/>
                  </a:lnTo>
                  <a:lnTo>
                    <a:pt x="631" y="1139"/>
                  </a:lnTo>
                  <a:lnTo>
                    <a:pt x="575" y="1143"/>
                  </a:lnTo>
                  <a:lnTo>
                    <a:pt x="571" y="1143"/>
                  </a:lnTo>
                  <a:lnTo>
                    <a:pt x="509" y="1139"/>
                  </a:lnTo>
                  <a:lnTo>
                    <a:pt x="448" y="1130"/>
                  </a:lnTo>
                  <a:lnTo>
                    <a:pt x="392" y="1114"/>
                  </a:lnTo>
                  <a:lnTo>
                    <a:pt x="337" y="1093"/>
                  </a:lnTo>
                  <a:lnTo>
                    <a:pt x="284" y="1065"/>
                  </a:lnTo>
                  <a:lnTo>
                    <a:pt x="235" y="1034"/>
                  </a:lnTo>
                  <a:lnTo>
                    <a:pt x="190" y="997"/>
                  </a:lnTo>
                  <a:lnTo>
                    <a:pt x="149" y="956"/>
                  </a:lnTo>
                  <a:lnTo>
                    <a:pt x="112" y="911"/>
                  </a:lnTo>
                  <a:lnTo>
                    <a:pt x="79" y="863"/>
                  </a:lnTo>
                  <a:lnTo>
                    <a:pt x="52" y="810"/>
                  </a:lnTo>
                  <a:lnTo>
                    <a:pt x="30" y="755"/>
                  </a:lnTo>
                  <a:lnTo>
                    <a:pt x="14" y="698"/>
                  </a:lnTo>
                  <a:lnTo>
                    <a:pt x="3" y="637"/>
                  </a:lnTo>
                  <a:lnTo>
                    <a:pt x="0" y="575"/>
                  </a:lnTo>
                  <a:lnTo>
                    <a:pt x="2" y="517"/>
                  </a:lnTo>
                  <a:lnTo>
                    <a:pt x="11" y="461"/>
                  </a:lnTo>
                  <a:lnTo>
                    <a:pt x="25" y="406"/>
                  </a:lnTo>
                  <a:lnTo>
                    <a:pt x="44" y="353"/>
                  </a:lnTo>
                  <a:lnTo>
                    <a:pt x="67" y="302"/>
                  </a:lnTo>
                  <a:lnTo>
                    <a:pt x="95" y="256"/>
                  </a:lnTo>
                  <a:lnTo>
                    <a:pt x="128" y="212"/>
                  </a:lnTo>
                  <a:lnTo>
                    <a:pt x="165" y="170"/>
                  </a:lnTo>
                  <a:lnTo>
                    <a:pt x="205" y="133"/>
                  </a:lnTo>
                  <a:lnTo>
                    <a:pt x="248" y="100"/>
                  </a:lnTo>
                  <a:lnTo>
                    <a:pt x="296" y="71"/>
                  </a:lnTo>
                  <a:lnTo>
                    <a:pt x="345" y="47"/>
                  </a:lnTo>
                  <a:lnTo>
                    <a:pt x="397" y="27"/>
                  </a:lnTo>
                  <a:lnTo>
                    <a:pt x="452" y="12"/>
                  </a:lnTo>
                  <a:lnTo>
                    <a:pt x="509" y="3"/>
                  </a:lnTo>
                  <a:lnTo>
                    <a:pt x="567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" name="Freeform 252"/>
            <p:cNvSpPr>
              <a:spLocks noEditPoints="1"/>
            </p:cNvSpPr>
            <p:nvPr/>
          </p:nvSpPr>
          <p:spPr bwMode="auto">
            <a:xfrm>
              <a:off x="3636963" y="3463925"/>
              <a:ext cx="325438" cy="327025"/>
            </a:xfrm>
            <a:custGeom>
              <a:avLst/>
              <a:gdLst>
                <a:gd name="T0" fmla="*/ 946 w 2054"/>
                <a:gd name="T1" fmla="*/ 277 h 2059"/>
                <a:gd name="T2" fmla="*/ 785 w 2054"/>
                <a:gd name="T3" fmla="*/ 375 h 2059"/>
                <a:gd name="T4" fmla="*/ 568 w 2054"/>
                <a:gd name="T5" fmla="*/ 453 h 2059"/>
                <a:gd name="T6" fmla="*/ 451 w 2054"/>
                <a:gd name="T7" fmla="*/ 350 h 2059"/>
                <a:gd name="T8" fmla="*/ 349 w 2054"/>
                <a:gd name="T9" fmla="*/ 461 h 2059"/>
                <a:gd name="T10" fmla="*/ 449 w 2054"/>
                <a:gd name="T11" fmla="*/ 642 h 2059"/>
                <a:gd name="T12" fmla="*/ 327 w 2054"/>
                <a:gd name="T13" fmla="*/ 926 h 2059"/>
                <a:gd name="T14" fmla="*/ 142 w 2054"/>
                <a:gd name="T15" fmla="*/ 952 h 2059"/>
                <a:gd name="T16" fmla="*/ 147 w 2054"/>
                <a:gd name="T17" fmla="*/ 1108 h 2059"/>
                <a:gd name="T18" fmla="*/ 345 w 2054"/>
                <a:gd name="T19" fmla="*/ 1165 h 2059"/>
                <a:gd name="T20" fmla="*/ 460 w 2054"/>
                <a:gd name="T21" fmla="*/ 1451 h 2059"/>
                <a:gd name="T22" fmla="*/ 347 w 2054"/>
                <a:gd name="T23" fmla="*/ 1600 h 2059"/>
                <a:gd name="T24" fmla="*/ 455 w 2054"/>
                <a:gd name="T25" fmla="*/ 1708 h 2059"/>
                <a:gd name="T26" fmla="*/ 604 w 2054"/>
                <a:gd name="T27" fmla="*/ 1595 h 2059"/>
                <a:gd name="T28" fmla="*/ 889 w 2054"/>
                <a:gd name="T29" fmla="*/ 1711 h 2059"/>
                <a:gd name="T30" fmla="*/ 947 w 2054"/>
                <a:gd name="T31" fmla="*/ 1909 h 2059"/>
                <a:gd name="T32" fmla="*/ 1101 w 2054"/>
                <a:gd name="T33" fmla="*/ 1914 h 2059"/>
                <a:gd name="T34" fmla="*/ 1129 w 2054"/>
                <a:gd name="T35" fmla="*/ 1728 h 2059"/>
                <a:gd name="T36" fmla="*/ 1411 w 2054"/>
                <a:gd name="T37" fmla="*/ 1607 h 2059"/>
                <a:gd name="T38" fmla="*/ 1592 w 2054"/>
                <a:gd name="T39" fmla="*/ 1708 h 2059"/>
                <a:gd name="T40" fmla="*/ 1702 w 2054"/>
                <a:gd name="T41" fmla="*/ 1607 h 2059"/>
                <a:gd name="T42" fmla="*/ 1594 w 2054"/>
                <a:gd name="T43" fmla="*/ 1471 h 2059"/>
                <a:gd name="T44" fmla="*/ 1694 w 2054"/>
                <a:gd name="T45" fmla="*/ 1220 h 2059"/>
                <a:gd name="T46" fmla="*/ 1902 w 2054"/>
                <a:gd name="T47" fmla="*/ 1110 h 2059"/>
                <a:gd name="T48" fmla="*/ 1912 w 2054"/>
                <a:gd name="T49" fmla="*/ 958 h 2059"/>
                <a:gd name="T50" fmla="*/ 1739 w 2054"/>
                <a:gd name="T51" fmla="*/ 939 h 2059"/>
                <a:gd name="T52" fmla="*/ 1633 w 2054"/>
                <a:gd name="T53" fmla="*/ 689 h 2059"/>
                <a:gd name="T54" fmla="*/ 1700 w 2054"/>
                <a:gd name="T55" fmla="*/ 465 h 2059"/>
                <a:gd name="T56" fmla="*/ 1601 w 2054"/>
                <a:gd name="T57" fmla="*/ 351 h 2059"/>
                <a:gd name="T58" fmla="*/ 1485 w 2054"/>
                <a:gd name="T59" fmla="*/ 454 h 2059"/>
                <a:gd name="T60" fmla="*/ 1267 w 2054"/>
                <a:gd name="T61" fmla="*/ 376 h 2059"/>
                <a:gd name="T62" fmla="*/ 1106 w 2054"/>
                <a:gd name="T63" fmla="*/ 278 h 2059"/>
                <a:gd name="T64" fmla="*/ 958 w 2054"/>
                <a:gd name="T65" fmla="*/ 141 h 2059"/>
                <a:gd name="T66" fmla="*/ 1220 w 2054"/>
                <a:gd name="T67" fmla="*/ 68 h 2059"/>
                <a:gd name="T68" fmla="*/ 1394 w 2054"/>
                <a:gd name="T69" fmla="*/ 278 h 2059"/>
                <a:gd name="T70" fmla="*/ 1597 w 2054"/>
                <a:gd name="T71" fmla="*/ 209 h 2059"/>
                <a:gd name="T72" fmla="*/ 1831 w 2054"/>
                <a:gd name="T73" fmla="*/ 394 h 2059"/>
                <a:gd name="T74" fmla="*/ 1800 w 2054"/>
                <a:gd name="T75" fmla="*/ 565 h 2059"/>
                <a:gd name="T76" fmla="*/ 1932 w 2054"/>
                <a:gd name="T77" fmla="*/ 812 h 2059"/>
                <a:gd name="T78" fmla="*/ 2054 w 2054"/>
                <a:gd name="T79" fmla="*/ 961 h 2059"/>
                <a:gd name="T80" fmla="*/ 1961 w 2054"/>
                <a:gd name="T81" fmla="*/ 1238 h 2059"/>
                <a:gd name="T82" fmla="*/ 1751 w 2054"/>
                <a:gd name="T83" fmla="*/ 1445 h 2059"/>
                <a:gd name="T84" fmla="*/ 1839 w 2054"/>
                <a:gd name="T85" fmla="*/ 1640 h 2059"/>
                <a:gd name="T86" fmla="*/ 1644 w 2054"/>
                <a:gd name="T87" fmla="*/ 1842 h 2059"/>
                <a:gd name="T88" fmla="*/ 1441 w 2054"/>
                <a:gd name="T89" fmla="*/ 1756 h 2059"/>
                <a:gd name="T90" fmla="*/ 1235 w 2054"/>
                <a:gd name="T91" fmla="*/ 1966 h 2059"/>
                <a:gd name="T92" fmla="*/ 958 w 2054"/>
                <a:gd name="T93" fmla="*/ 2059 h 2059"/>
                <a:gd name="T94" fmla="*/ 810 w 2054"/>
                <a:gd name="T95" fmla="*/ 1937 h 2059"/>
                <a:gd name="T96" fmla="*/ 563 w 2054"/>
                <a:gd name="T97" fmla="*/ 1805 h 2059"/>
                <a:gd name="T98" fmla="*/ 398 w 2054"/>
                <a:gd name="T99" fmla="*/ 1838 h 2059"/>
                <a:gd name="T100" fmla="*/ 210 w 2054"/>
                <a:gd name="T101" fmla="*/ 1626 h 2059"/>
                <a:gd name="T102" fmla="*/ 278 w 2054"/>
                <a:gd name="T103" fmla="*/ 1398 h 2059"/>
                <a:gd name="T104" fmla="*/ 67 w 2054"/>
                <a:gd name="T105" fmla="*/ 1224 h 2059"/>
                <a:gd name="T106" fmla="*/ 2 w 2054"/>
                <a:gd name="T107" fmla="*/ 930 h 2059"/>
                <a:gd name="T108" fmla="*/ 151 w 2054"/>
                <a:gd name="T109" fmla="*/ 809 h 2059"/>
                <a:gd name="T110" fmla="*/ 237 w 2054"/>
                <a:gd name="T111" fmla="*/ 547 h 2059"/>
                <a:gd name="T112" fmla="*/ 233 w 2054"/>
                <a:gd name="T113" fmla="*/ 373 h 2059"/>
                <a:gd name="T114" fmla="*/ 456 w 2054"/>
                <a:gd name="T115" fmla="*/ 209 h 2059"/>
                <a:gd name="T116" fmla="*/ 707 w 2054"/>
                <a:gd name="T117" fmla="*/ 257 h 2059"/>
                <a:gd name="T118" fmla="*/ 851 w 2054"/>
                <a:gd name="T119" fmla="*/ 45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4" h="2059">
                  <a:moveTo>
                    <a:pt x="958" y="141"/>
                  </a:moveTo>
                  <a:lnTo>
                    <a:pt x="954" y="142"/>
                  </a:lnTo>
                  <a:lnTo>
                    <a:pt x="951" y="143"/>
                  </a:lnTo>
                  <a:lnTo>
                    <a:pt x="948" y="146"/>
                  </a:lnTo>
                  <a:lnTo>
                    <a:pt x="947" y="149"/>
                  </a:lnTo>
                  <a:lnTo>
                    <a:pt x="946" y="152"/>
                  </a:lnTo>
                  <a:lnTo>
                    <a:pt x="946" y="277"/>
                  </a:lnTo>
                  <a:lnTo>
                    <a:pt x="943" y="296"/>
                  </a:lnTo>
                  <a:lnTo>
                    <a:pt x="936" y="313"/>
                  </a:lnTo>
                  <a:lnTo>
                    <a:pt x="924" y="328"/>
                  </a:lnTo>
                  <a:lnTo>
                    <a:pt x="908" y="339"/>
                  </a:lnTo>
                  <a:lnTo>
                    <a:pt x="889" y="346"/>
                  </a:lnTo>
                  <a:lnTo>
                    <a:pt x="837" y="358"/>
                  </a:lnTo>
                  <a:lnTo>
                    <a:pt x="785" y="375"/>
                  </a:lnTo>
                  <a:lnTo>
                    <a:pt x="735" y="395"/>
                  </a:lnTo>
                  <a:lnTo>
                    <a:pt x="687" y="421"/>
                  </a:lnTo>
                  <a:lnTo>
                    <a:pt x="640" y="449"/>
                  </a:lnTo>
                  <a:lnTo>
                    <a:pt x="623" y="458"/>
                  </a:lnTo>
                  <a:lnTo>
                    <a:pt x="604" y="461"/>
                  </a:lnTo>
                  <a:lnTo>
                    <a:pt x="585" y="459"/>
                  </a:lnTo>
                  <a:lnTo>
                    <a:pt x="568" y="453"/>
                  </a:lnTo>
                  <a:lnTo>
                    <a:pt x="552" y="441"/>
                  </a:lnTo>
                  <a:lnTo>
                    <a:pt x="463" y="352"/>
                  </a:lnTo>
                  <a:lnTo>
                    <a:pt x="460" y="350"/>
                  </a:lnTo>
                  <a:lnTo>
                    <a:pt x="458" y="349"/>
                  </a:lnTo>
                  <a:lnTo>
                    <a:pt x="455" y="348"/>
                  </a:lnTo>
                  <a:lnTo>
                    <a:pt x="453" y="349"/>
                  </a:lnTo>
                  <a:lnTo>
                    <a:pt x="451" y="350"/>
                  </a:lnTo>
                  <a:lnTo>
                    <a:pt x="447" y="352"/>
                  </a:lnTo>
                  <a:lnTo>
                    <a:pt x="352" y="448"/>
                  </a:lnTo>
                  <a:lnTo>
                    <a:pt x="349" y="451"/>
                  </a:lnTo>
                  <a:lnTo>
                    <a:pt x="348" y="454"/>
                  </a:lnTo>
                  <a:lnTo>
                    <a:pt x="347" y="457"/>
                  </a:lnTo>
                  <a:lnTo>
                    <a:pt x="348" y="459"/>
                  </a:lnTo>
                  <a:lnTo>
                    <a:pt x="349" y="461"/>
                  </a:lnTo>
                  <a:lnTo>
                    <a:pt x="352" y="464"/>
                  </a:lnTo>
                  <a:lnTo>
                    <a:pt x="440" y="553"/>
                  </a:lnTo>
                  <a:lnTo>
                    <a:pt x="452" y="569"/>
                  </a:lnTo>
                  <a:lnTo>
                    <a:pt x="458" y="587"/>
                  </a:lnTo>
                  <a:lnTo>
                    <a:pt x="460" y="605"/>
                  </a:lnTo>
                  <a:lnTo>
                    <a:pt x="457" y="624"/>
                  </a:lnTo>
                  <a:lnTo>
                    <a:pt x="449" y="642"/>
                  </a:lnTo>
                  <a:lnTo>
                    <a:pt x="420" y="688"/>
                  </a:lnTo>
                  <a:lnTo>
                    <a:pt x="395" y="737"/>
                  </a:lnTo>
                  <a:lnTo>
                    <a:pt x="375" y="786"/>
                  </a:lnTo>
                  <a:lnTo>
                    <a:pt x="358" y="838"/>
                  </a:lnTo>
                  <a:lnTo>
                    <a:pt x="345" y="891"/>
                  </a:lnTo>
                  <a:lnTo>
                    <a:pt x="339" y="910"/>
                  </a:lnTo>
                  <a:lnTo>
                    <a:pt x="327" y="926"/>
                  </a:lnTo>
                  <a:lnTo>
                    <a:pt x="313" y="938"/>
                  </a:lnTo>
                  <a:lnTo>
                    <a:pt x="296" y="946"/>
                  </a:lnTo>
                  <a:lnTo>
                    <a:pt x="277" y="948"/>
                  </a:lnTo>
                  <a:lnTo>
                    <a:pt x="151" y="948"/>
                  </a:lnTo>
                  <a:lnTo>
                    <a:pt x="147" y="949"/>
                  </a:lnTo>
                  <a:lnTo>
                    <a:pt x="144" y="950"/>
                  </a:lnTo>
                  <a:lnTo>
                    <a:pt x="142" y="952"/>
                  </a:lnTo>
                  <a:lnTo>
                    <a:pt x="140" y="956"/>
                  </a:lnTo>
                  <a:lnTo>
                    <a:pt x="140" y="960"/>
                  </a:lnTo>
                  <a:lnTo>
                    <a:pt x="140" y="1096"/>
                  </a:lnTo>
                  <a:lnTo>
                    <a:pt x="140" y="1100"/>
                  </a:lnTo>
                  <a:lnTo>
                    <a:pt x="142" y="1104"/>
                  </a:lnTo>
                  <a:lnTo>
                    <a:pt x="144" y="1106"/>
                  </a:lnTo>
                  <a:lnTo>
                    <a:pt x="147" y="1108"/>
                  </a:lnTo>
                  <a:lnTo>
                    <a:pt x="151" y="1108"/>
                  </a:lnTo>
                  <a:lnTo>
                    <a:pt x="277" y="1108"/>
                  </a:lnTo>
                  <a:lnTo>
                    <a:pt x="296" y="1111"/>
                  </a:lnTo>
                  <a:lnTo>
                    <a:pt x="313" y="1118"/>
                  </a:lnTo>
                  <a:lnTo>
                    <a:pt x="327" y="1131"/>
                  </a:lnTo>
                  <a:lnTo>
                    <a:pt x="339" y="1147"/>
                  </a:lnTo>
                  <a:lnTo>
                    <a:pt x="345" y="1165"/>
                  </a:lnTo>
                  <a:lnTo>
                    <a:pt x="358" y="1218"/>
                  </a:lnTo>
                  <a:lnTo>
                    <a:pt x="375" y="1269"/>
                  </a:lnTo>
                  <a:lnTo>
                    <a:pt x="395" y="1320"/>
                  </a:lnTo>
                  <a:lnTo>
                    <a:pt x="420" y="1368"/>
                  </a:lnTo>
                  <a:lnTo>
                    <a:pt x="449" y="1414"/>
                  </a:lnTo>
                  <a:lnTo>
                    <a:pt x="457" y="1432"/>
                  </a:lnTo>
                  <a:lnTo>
                    <a:pt x="460" y="1451"/>
                  </a:lnTo>
                  <a:lnTo>
                    <a:pt x="458" y="1470"/>
                  </a:lnTo>
                  <a:lnTo>
                    <a:pt x="452" y="1488"/>
                  </a:lnTo>
                  <a:lnTo>
                    <a:pt x="440" y="1503"/>
                  </a:lnTo>
                  <a:lnTo>
                    <a:pt x="352" y="1592"/>
                  </a:lnTo>
                  <a:lnTo>
                    <a:pt x="349" y="1595"/>
                  </a:lnTo>
                  <a:lnTo>
                    <a:pt x="348" y="1598"/>
                  </a:lnTo>
                  <a:lnTo>
                    <a:pt x="347" y="1600"/>
                  </a:lnTo>
                  <a:lnTo>
                    <a:pt x="348" y="1602"/>
                  </a:lnTo>
                  <a:lnTo>
                    <a:pt x="349" y="1604"/>
                  </a:lnTo>
                  <a:lnTo>
                    <a:pt x="352" y="1608"/>
                  </a:lnTo>
                  <a:lnTo>
                    <a:pt x="447" y="1705"/>
                  </a:lnTo>
                  <a:lnTo>
                    <a:pt x="451" y="1707"/>
                  </a:lnTo>
                  <a:lnTo>
                    <a:pt x="453" y="1708"/>
                  </a:lnTo>
                  <a:lnTo>
                    <a:pt x="455" y="1708"/>
                  </a:lnTo>
                  <a:lnTo>
                    <a:pt x="458" y="1708"/>
                  </a:lnTo>
                  <a:lnTo>
                    <a:pt x="460" y="1707"/>
                  </a:lnTo>
                  <a:lnTo>
                    <a:pt x="463" y="1705"/>
                  </a:lnTo>
                  <a:lnTo>
                    <a:pt x="552" y="1616"/>
                  </a:lnTo>
                  <a:lnTo>
                    <a:pt x="568" y="1604"/>
                  </a:lnTo>
                  <a:lnTo>
                    <a:pt x="585" y="1597"/>
                  </a:lnTo>
                  <a:lnTo>
                    <a:pt x="604" y="1595"/>
                  </a:lnTo>
                  <a:lnTo>
                    <a:pt x="623" y="1598"/>
                  </a:lnTo>
                  <a:lnTo>
                    <a:pt x="640" y="1607"/>
                  </a:lnTo>
                  <a:lnTo>
                    <a:pt x="687" y="1636"/>
                  </a:lnTo>
                  <a:lnTo>
                    <a:pt x="735" y="1660"/>
                  </a:lnTo>
                  <a:lnTo>
                    <a:pt x="785" y="1682"/>
                  </a:lnTo>
                  <a:lnTo>
                    <a:pt x="837" y="1699"/>
                  </a:lnTo>
                  <a:lnTo>
                    <a:pt x="889" y="1711"/>
                  </a:lnTo>
                  <a:lnTo>
                    <a:pt x="908" y="1718"/>
                  </a:lnTo>
                  <a:lnTo>
                    <a:pt x="924" y="1728"/>
                  </a:lnTo>
                  <a:lnTo>
                    <a:pt x="936" y="1743"/>
                  </a:lnTo>
                  <a:lnTo>
                    <a:pt x="943" y="1760"/>
                  </a:lnTo>
                  <a:lnTo>
                    <a:pt x="946" y="1780"/>
                  </a:lnTo>
                  <a:lnTo>
                    <a:pt x="946" y="1906"/>
                  </a:lnTo>
                  <a:lnTo>
                    <a:pt x="947" y="1909"/>
                  </a:lnTo>
                  <a:lnTo>
                    <a:pt x="948" y="1912"/>
                  </a:lnTo>
                  <a:lnTo>
                    <a:pt x="951" y="1914"/>
                  </a:lnTo>
                  <a:lnTo>
                    <a:pt x="954" y="1916"/>
                  </a:lnTo>
                  <a:lnTo>
                    <a:pt x="958" y="1916"/>
                  </a:lnTo>
                  <a:lnTo>
                    <a:pt x="1094" y="1916"/>
                  </a:lnTo>
                  <a:lnTo>
                    <a:pt x="1098" y="1916"/>
                  </a:lnTo>
                  <a:lnTo>
                    <a:pt x="1101" y="1914"/>
                  </a:lnTo>
                  <a:lnTo>
                    <a:pt x="1103" y="1912"/>
                  </a:lnTo>
                  <a:lnTo>
                    <a:pt x="1106" y="1909"/>
                  </a:lnTo>
                  <a:lnTo>
                    <a:pt x="1106" y="1906"/>
                  </a:lnTo>
                  <a:lnTo>
                    <a:pt x="1106" y="1780"/>
                  </a:lnTo>
                  <a:lnTo>
                    <a:pt x="1109" y="1760"/>
                  </a:lnTo>
                  <a:lnTo>
                    <a:pt x="1116" y="1743"/>
                  </a:lnTo>
                  <a:lnTo>
                    <a:pt x="1129" y="1728"/>
                  </a:lnTo>
                  <a:lnTo>
                    <a:pt x="1143" y="1718"/>
                  </a:lnTo>
                  <a:lnTo>
                    <a:pt x="1162" y="1711"/>
                  </a:lnTo>
                  <a:lnTo>
                    <a:pt x="1215" y="1699"/>
                  </a:lnTo>
                  <a:lnTo>
                    <a:pt x="1267" y="1682"/>
                  </a:lnTo>
                  <a:lnTo>
                    <a:pt x="1316" y="1660"/>
                  </a:lnTo>
                  <a:lnTo>
                    <a:pt x="1365" y="1636"/>
                  </a:lnTo>
                  <a:lnTo>
                    <a:pt x="1411" y="1607"/>
                  </a:lnTo>
                  <a:lnTo>
                    <a:pt x="1429" y="1598"/>
                  </a:lnTo>
                  <a:lnTo>
                    <a:pt x="1448" y="1595"/>
                  </a:lnTo>
                  <a:lnTo>
                    <a:pt x="1467" y="1597"/>
                  </a:lnTo>
                  <a:lnTo>
                    <a:pt x="1485" y="1603"/>
                  </a:lnTo>
                  <a:lnTo>
                    <a:pt x="1500" y="1616"/>
                  </a:lnTo>
                  <a:lnTo>
                    <a:pt x="1589" y="1706"/>
                  </a:lnTo>
                  <a:lnTo>
                    <a:pt x="1592" y="1708"/>
                  </a:lnTo>
                  <a:lnTo>
                    <a:pt x="1594" y="1709"/>
                  </a:lnTo>
                  <a:lnTo>
                    <a:pt x="1597" y="1709"/>
                  </a:lnTo>
                  <a:lnTo>
                    <a:pt x="1599" y="1709"/>
                  </a:lnTo>
                  <a:lnTo>
                    <a:pt x="1601" y="1708"/>
                  </a:lnTo>
                  <a:lnTo>
                    <a:pt x="1604" y="1706"/>
                  </a:lnTo>
                  <a:lnTo>
                    <a:pt x="1700" y="1610"/>
                  </a:lnTo>
                  <a:lnTo>
                    <a:pt x="1702" y="1607"/>
                  </a:lnTo>
                  <a:lnTo>
                    <a:pt x="1703" y="1603"/>
                  </a:lnTo>
                  <a:lnTo>
                    <a:pt x="1703" y="1600"/>
                  </a:lnTo>
                  <a:lnTo>
                    <a:pt x="1702" y="1596"/>
                  </a:lnTo>
                  <a:lnTo>
                    <a:pt x="1700" y="1594"/>
                  </a:lnTo>
                  <a:lnTo>
                    <a:pt x="1612" y="1505"/>
                  </a:lnTo>
                  <a:lnTo>
                    <a:pt x="1600" y="1489"/>
                  </a:lnTo>
                  <a:lnTo>
                    <a:pt x="1594" y="1471"/>
                  </a:lnTo>
                  <a:lnTo>
                    <a:pt x="1592" y="1452"/>
                  </a:lnTo>
                  <a:lnTo>
                    <a:pt x="1595" y="1433"/>
                  </a:lnTo>
                  <a:lnTo>
                    <a:pt x="1603" y="1416"/>
                  </a:lnTo>
                  <a:lnTo>
                    <a:pt x="1633" y="1370"/>
                  </a:lnTo>
                  <a:lnTo>
                    <a:pt x="1657" y="1321"/>
                  </a:lnTo>
                  <a:lnTo>
                    <a:pt x="1678" y="1271"/>
                  </a:lnTo>
                  <a:lnTo>
                    <a:pt x="1694" y="1220"/>
                  </a:lnTo>
                  <a:lnTo>
                    <a:pt x="1707" y="1166"/>
                  </a:lnTo>
                  <a:lnTo>
                    <a:pt x="1714" y="1148"/>
                  </a:lnTo>
                  <a:lnTo>
                    <a:pt x="1725" y="1132"/>
                  </a:lnTo>
                  <a:lnTo>
                    <a:pt x="1739" y="1119"/>
                  </a:lnTo>
                  <a:lnTo>
                    <a:pt x="1756" y="1112"/>
                  </a:lnTo>
                  <a:lnTo>
                    <a:pt x="1776" y="1110"/>
                  </a:lnTo>
                  <a:lnTo>
                    <a:pt x="1902" y="1110"/>
                  </a:lnTo>
                  <a:lnTo>
                    <a:pt x="1905" y="1109"/>
                  </a:lnTo>
                  <a:lnTo>
                    <a:pt x="1908" y="1108"/>
                  </a:lnTo>
                  <a:lnTo>
                    <a:pt x="1910" y="1105"/>
                  </a:lnTo>
                  <a:lnTo>
                    <a:pt x="1912" y="1101"/>
                  </a:lnTo>
                  <a:lnTo>
                    <a:pt x="1912" y="1098"/>
                  </a:lnTo>
                  <a:lnTo>
                    <a:pt x="1912" y="961"/>
                  </a:lnTo>
                  <a:lnTo>
                    <a:pt x="1912" y="958"/>
                  </a:lnTo>
                  <a:lnTo>
                    <a:pt x="1910" y="955"/>
                  </a:lnTo>
                  <a:lnTo>
                    <a:pt x="1908" y="951"/>
                  </a:lnTo>
                  <a:lnTo>
                    <a:pt x="1905" y="950"/>
                  </a:lnTo>
                  <a:lnTo>
                    <a:pt x="1902" y="949"/>
                  </a:lnTo>
                  <a:lnTo>
                    <a:pt x="1776" y="949"/>
                  </a:lnTo>
                  <a:lnTo>
                    <a:pt x="1756" y="947"/>
                  </a:lnTo>
                  <a:lnTo>
                    <a:pt x="1739" y="939"/>
                  </a:lnTo>
                  <a:lnTo>
                    <a:pt x="1725" y="927"/>
                  </a:lnTo>
                  <a:lnTo>
                    <a:pt x="1714" y="911"/>
                  </a:lnTo>
                  <a:lnTo>
                    <a:pt x="1707" y="893"/>
                  </a:lnTo>
                  <a:lnTo>
                    <a:pt x="1694" y="839"/>
                  </a:lnTo>
                  <a:lnTo>
                    <a:pt x="1678" y="789"/>
                  </a:lnTo>
                  <a:lnTo>
                    <a:pt x="1657" y="738"/>
                  </a:lnTo>
                  <a:lnTo>
                    <a:pt x="1633" y="689"/>
                  </a:lnTo>
                  <a:lnTo>
                    <a:pt x="1603" y="643"/>
                  </a:lnTo>
                  <a:lnTo>
                    <a:pt x="1595" y="626"/>
                  </a:lnTo>
                  <a:lnTo>
                    <a:pt x="1592" y="607"/>
                  </a:lnTo>
                  <a:lnTo>
                    <a:pt x="1594" y="588"/>
                  </a:lnTo>
                  <a:lnTo>
                    <a:pt x="1600" y="570"/>
                  </a:lnTo>
                  <a:lnTo>
                    <a:pt x="1612" y="554"/>
                  </a:lnTo>
                  <a:lnTo>
                    <a:pt x="1700" y="465"/>
                  </a:lnTo>
                  <a:lnTo>
                    <a:pt x="1702" y="463"/>
                  </a:lnTo>
                  <a:lnTo>
                    <a:pt x="1703" y="460"/>
                  </a:lnTo>
                  <a:lnTo>
                    <a:pt x="1703" y="456"/>
                  </a:lnTo>
                  <a:lnTo>
                    <a:pt x="1702" y="453"/>
                  </a:lnTo>
                  <a:lnTo>
                    <a:pt x="1700" y="450"/>
                  </a:lnTo>
                  <a:lnTo>
                    <a:pt x="1604" y="353"/>
                  </a:lnTo>
                  <a:lnTo>
                    <a:pt x="1601" y="351"/>
                  </a:lnTo>
                  <a:lnTo>
                    <a:pt x="1599" y="350"/>
                  </a:lnTo>
                  <a:lnTo>
                    <a:pt x="1597" y="350"/>
                  </a:lnTo>
                  <a:lnTo>
                    <a:pt x="1594" y="350"/>
                  </a:lnTo>
                  <a:lnTo>
                    <a:pt x="1592" y="351"/>
                  </a:lnTo>
                  <a:lnTo>
                    <a:pt x="1589" y="353"/>
                  </a:lnTo>
                  <a:lnTo>
                    <a:pt x="1500" y="442"/>
                  </a:lnTo>
                  <a:lnTo>
                    <a:pt x="1485" y="454"/>
                  </a:lnTo>
                  <a:lnTo>
                    <a:pt x="1468" y="460"/>
                  </a:lnTo>
                  <a:lnTo>
                    <a:pt x="1450" y="463"/>
                  </a:lnTo>
                  <a:lnTo>
                    <a:pt x="1430" y="460"/>
                  </a:lnTo>
                  <a:lnTo>
                    <a:pt x="1411" y="450"/>
                  </a:lnTo>
                  <a:lnTo>
                    <a:pt x="1365" y="422"/>
                  </a:lnTo>
                  <a:lnTo>
                    <a:pt x="1316" y="398"/>
                  </a:lnTo>
                  <a:lnTo>
                    <a:pt x="1267" y="376"/>
                  </a:lnTo>
                  <a:lnTo>
                    <a:pt x="1215" y="360"/>
                  </a:lnTo>
                  <a:lnTo>
                    <a:pt x="1162" y="347"/>
                  </a:lnTo>
                  <a:lnTo>
                    <a:pt x="1143" y="341"/>
                  </a:lnTo>
                  <a:lnTo>
                    <a:pt x="1128" y="330"/>
                  </a:lnTo>
                  <a:lnTo>
                    <a:pt x="1116" y="315"/>
                  </a:lnTo>
                  <a:lnTo>
                    <a:pt x="1109" y="297"/>
                  </a:lnTo>
                  <a:lnTo>
                    <a:pt x="1106" y="278"/>
                  </a:lnTo>
                  <a:lnTo>
                    <a:pt x="1106" y="152"/>
                  </a:lnTo>
                  <a:lnTo>
                    <a:pt x="1106" y="149"/>
                  </a:lnTo>
                  <a:lnTo>
                    <a:pt x="1103" y="146"/>
                  </a:lnTo>
                  <a:lnTo>
                    <a:pt x="1101" y="143"/>
                  </a:lnTo>
                  <a:lnTo>
                    <a:pt x="1098" y="142"/>
                  </a:lnTo>
                  <a:lnTo>
                    <a:pt x="1094" y="141"/>
                  </a:lnTo>
                  <a:lnTo>
                    <a:pt x="958" y="141"/>
                  </a:lnTo>
                  <a:close/>
                  <a:moveTo>
                    <a:pt x="958" y="0"/>
                  </a:moveTo>
                  <a:lnTo>
                    <a:pt x="1095" y="0"/>
                  </a:lnTo>
                  <a:lnTo>
                    <a:pt x="1126" y="3"/>
                  </a:lnTo>
                  <a:lnTo>
                    <a:pt x="1154" y="13"/>
                  </a:lnTo>
                  <a:lnTo>
                    <a:pt x="1179" y="27"/>
                  </a:lnTo>
                  <a:lnTo>
                    <a:pt x="1201" y="45"/>
                  </a:lnTo>
                  <a:lnTo>
                    <a:pt x="1220" y="68"/>
                  </a:lnTo>
                  <a:lnTo>
                    <a:pt x="1234" y="93"/>
                  </a:lnTo>
                  <a:lnTo>
                    <a:pt x="1244" y="122"/>
                  </a:lnTo>
                  <a:lnTo>
                    <a:pt x="1247" y="152"/>
                  </a:lnTo>
                  <a:lnTo>
                    <a:pt x="1247" y="223"/>
                  </a:lnTo>
                  <a:lnTo>
                    <a:pt x="1297" y="238"/>
                  </a:lnTo>
                  <a:lnTo>
                    <a:pt x="1346" y="257"/>
                  </a:lnTo>
                  <a:lnTo>
                    <a:pt x="1394" y="278"/>
                  </a:lnTo>
                  <a:lnTo>
                    <a:pt x="1441" y="304"/>
                  </a:lnTo>
                  <a:lnTo>
                    <a:pt x="1490" y="254"/>
                  </a:lnTo>
                  <a:lnTo>
                    <a:pt x="1508" y="238"/>
                  </a:lnTo>
                  <a:lnTo>
                    <a:pt x="1528" y="225"/>
                  </a:lnTo>
                  <a:lnTo>
                    <a:pt x="1551" y="217"/>
                  </a:lnTo>
                  <a:lnTo>
                    <a:pt x="1574" y="212"/>
                  </a:lnTo>
                  <a:lnTo>
                    <a:pt x="1597" y="209"/>
                  </a:lnTo>
                  <a:lnTo>
                    <a:pt x="1628" y="213"/>
                  </a:lnTo>
                  <a:lnTo>
                    <a:pt x="1655" y="221"/>
                  </a:lnTo>
                  <a:lnTo>
                    <a:pt x="1681" y="235"/>
                  </a:lnTo>
                  <a:lnTo>
                    <a:pt x="1705" y="254"/>
                  </a:lnTo>
                  <a:lnTo>
                    <a:pt x="1800" y="350"/>
                  </a:lnTo>
                  <a:lnTo>
                    <a:pt x="1818" y="371"/>
                  </a:lnTo>
                  <a:lnTo>
                    <a:pt x="1831" y="394"/>
                  </a:lnTo>
                  <a:lnTo>
                    <a:pt x="1839" y="419"/>
                  </a:lnTo>
                  <a:lnTo>
                    <a:pt x="1844" y="445"/>
                  </a:lnTo>
                  <a:lnTo>
                    <a:pt x="1844" y="471"/>
                  </a:lnTo>
                  <a:lnTo>
                    <a:pt x="1839" y="496"/>
                  </a:lnTo>
                  <a:lnTo>
                    <a:pt x="1831" y="521"/>
                  </a:lnTo>
                  <a:lnTo>
                    <a:pt x="1818" y="544"/>
                  </a:lnTo>
                  <a:lnTo>
                    <a:pt x="1800" y="565"/>
                  </a:lnTo>
                  <a:lnTo>
                    <a:pt x="1751" y="614"/>
                  </a:lnTo>
                  <a:lnTo>
                    <a:pt x="1776" y="661"/>
                  </a:lnTo>
                  <a:lnTo>
                    <a:pt x="1797" y="709"/>
                  </a:lnTo>
                  <a:lnTo>
                    <a:pt x="1816" y="759"/>
                  </a:lnTo>
                  <a:lnTo>
                    <a:pt x="1832" y="809"/>
                  </a:lnTo>
                  <a:lnTo>
                    <a:pt x="1902" y="809"/>
                  </a:lnTo>
                  <a:lnTo>
                    <a:pt x="1932" y="812"/>
                  </a:lnTo>
                  <a:lnTo>
                    <a:pt x="1961" y="821"/>
                  </a:lnTo>
                  <a:lnTo>
                    <a:pt x="1987" y="835"/>
                  </a:lnTo>
                  <a:lnTo>
                    <a:pt x="2009" y="854"/>
                  </a:lnTo>
                  <a:lnTo>
                    <a:pt x="2027" y="876"/>
                  </a:lnTo>
                  <a:lnTo>
                    <a:pt x="2042" y="902"/>
                  </a:lnTo>
                  <a:lnTo>
                    <a:pt x="2050" y="930"/>
                  </a:lnTo>
                  <a:lnTo>
                    <a:pt x="2054" y="961"/>
                  </a:lnTo>
                  <a:lnTo>
                    <a:pt x="2054" y="1098"/>
                  </a:lnTo>
                  <a:lnTo>
                    <a:pt x="2050" y="1129"/>
                  </a:lnTo>
                  <a:lnTo>
                    <a:pt x="2042" y="1157"/>
                  </a:lnTo>
                  <a:lnTo>
                    <a:pt x="2027" y="1183"/>
                  </a:lnTo>
                  <a:lnTo>
                    <a:pt x="2009" y="1205"/>
                  </a:lnTo>
                  <a:lnTo>
                    <a:pt x="1987" y="1224"/>
                  </a:lnTo>
                  <a:lnTo>
                    <a:pt x="1961" y="1238"/>
                  </a:lnTo>
                  <a:lnTo>
                    <a:pt x="1932" y="1247"/>
                  </a:lnTo>
                  <a:lnTo>
                    <a:pt x="1902" y="1250"/>
                  </a:lnTo>
                  <a:lnTo>
                    <a:pt x="1832" y="1250"/>
                  </a:lnTo>
                  <a:lnTo>
                    <a:pt x="1816" y="1300"/>
                  </a:lnTo>
                  <a:lnTo>
                    <a:pt x="1797" y="1350"/>
                  </a:lnTo>
                  <a:lnTo>
                    <a:pt x="1776" y="1398"/>
                  </a:lnTo>
                  <a:lnTo>
                    <a:pt x="1751" y="1445"/>
                  </a:lnTo>
                  <a:lnTo>
                    <a:pt x="1800" y="1495"/>
                  </a:lnTo>
                  <a:lnTo>
                    <a:pt x="1818" y="1515"/>
                  </a:lnTo>
                  <a:lnTo>
                    <a:pt x="1831" y="1538"/>
                  </a:lnTo>
                  <a:lnTo>
                    <a:pt x="1839" y="1563"/>
                  </a:lnTo>
                  <a:lnTo>
                    <a:pt x="1844" y="1589"/>
                  </a:lnTo>
                  <a:lnTo>
                    <a:pt x="1844" y="1614"/>
                  </a:lnTo>
                  <a:lnTo>
                    <a:pt x="1839" y="1640"/>
                  </a:lnTo>
                  <a:lnTo>
                    <a:pt x="1831" y="1665"/>
                  </a:lnTo>
                  <a:lnTo>
                    <a:pt x="1818" y="1688"/>
                  </a:lnTo>
                  <a:lnTo>
                    <a:pt x="1800" y="1709"/>
                  </a:lnTo>
                  <a:lnTo>
                    <a:pt x="1705" y="1805"/>
                  </a:lnTo>
                  <a:lnTo>
                    <a:pt x="1687" y="1821"/>
                  </a:lnTo>
                  <a:lnTo>
                    <a:pt x="1665" y="1834"/>
                  </a:lnTo>
                  <a:lnTo>
                    <a:pt x="1644" y="1842"/>
                  </a:lnTo>
                  <a:lnTo>
                    <a:pt x="1621" y="1848"/>
                  </a:lnTo>
                  <a:lnTo>
                    <a:pt x="1597" y="1850"/>
                  </a:lnTo>
                  <a:lnTo>
                    <a:pt x="1567" y="1846"/>
                  </a:lnTo>
                  <a:lnTo>
                    <a:pt x="1539" y="1838"/>
                  </a:lnTo>
                  <a:lnTo>
                    <a:pt x="1514" y="1824"/>
                  </a:lnTo>
                  <a:lnTo>
                    <a:pt x="1490" y="1805"/>
                  </a:lnTo>
                  <a:lnTo>
                    <a:pt x="1441" y="1756"/>
                  </a:lnTo>
                  <a:lnTo>
                    <a:pt x="1394" y="1781"/>
                  </a:lnTo>
                  <a:lnTo>
                    <a:pt x="1346" y="1802"/>
                  </a:lnTo>
                  <a:lnTo>
                    <a:pt x="1297" y="1821"/>
                  </a:lnTo>
                  <a:lnTo>
                    <a:pt x="1247" y="1836"/>
                  </a:lnTo>
                  <a:lnTo>
                    <a:pt x="1247" y="1907"/>
                  </a:lnTo>
                  <a:lnTo>
                    <a:pt x="1244" y="1937"/>
                  </a:lnTo>
                  <a:lnTo>
                    <a:pt x="1235" y="1966"/>
                  </a:lnTo>
                  <a:lnTo>
                    <a:pt x="1220" y="1991"/>
                  </a:lnTo>
                  <a:lnTo>
                    <a:pt x="1203" y="2015"/>
                  </a:lnTo>
                  <a:lnTo>
                    <a:pt x="1179" y="2032"/>
                  </a:lnTo>
                  <a:lnTo>
                    <a:pt x="1154" y="2046"/>
                  </a:lnTo>
                  <a:lnTo>
                    <a:pt x="1126" y="2056"/>
                  </a:lnTo>
                  <a:lnTo>
                    <a:pt x="1095" y="2059"/>
                  </a:lnTo>
                  <a:lnTo>
                    <a:pt x="958" y="2059"/>
                  </a:lnTo>
                  <a:lnTo>
                    <a:pt x="927" y="2056"/>
                  </a:lnTo>
                  <a:lnTo>
                    <a:pt x="900" y="2046"/>
                  </a:lnTo>
                  <a:lnTo>
                    <a:pt x="874" y="2032"/>
                  </a:lnTo>
                  <a:lnTo>
                    <a:pt x="851" y="2015"/>
                  </a:lnTo>
                  <a:lnTo>
                    <a:pt x="832" y="1991"/>
                  </a:lnTo>
                  <a:lnTo>
                    <a:pt x="819" y="1966"/>
                  </a:lnTo>
                  <a:lnTo>
                    <a:pt x="810" y="1937"/>
                  </a:lnTo>
                  <a:lnTo>
                    <a:pt x="807" y="1907"/>
                  </a:lnTo>
                  <a:lnTo>
                    <a:pt x="807" y="1836"/>
                  </a:lnTo>
                  <a:lnTo>
                    <a:pt x="756" y="1821"/>
                  </a:lnTo>
                  <a:lnTo>
                    <a:pt x="707" y="1802"/>
                  </a:lnTo>
                  <a:lnTo>
                    <a:pt x="659" y="1781"/>
                  </a:lnTo>
                  <a:lnTo>
                    <a:pt x="613" y="1756"/>
                  </a:lnTo>
                  <a:lnTo>
                    <a:pt x="563" y="1805"/>
                  </a:lnTo>
                  <a:lnTo>
                    <a:pt x="545" y="1821"/>
                  </a:lnTo>
                  <a:lnTo>
                    <a:pt x="524" y="1834"/>
                  </a:lnTo>
                  <a:lnTo>
                    <a:pt x="503" y="1842"/>
                  </a:lnTo>
                  <a:lnTo>
                    <a:pt x="480" y="1848"/>
                  </a:lnTo>
                  <a:lnTo>
                    <a:pt x="456" y="1850"/>
                  </a:lnTo>
                  <a:lnTo>
                    <a:pt x="426" y="1846"/>
                  </a:lnTo>
                  <a:lnTo>
                    <a:pt x="398" y="1838"/>
                  </a:lnTo>
                  <a:lnTo>
                    <a:pt x="372" y="1824"/>
                  </a:lnTo>
                  <a:lnTo>
                    <a:pt x="349" y="1805"/>
                  </a:lnTo>
                  <a:lnTo>
                    <a:pt x="252" y="1709"/>
                  </a:lnTo>
                  <a:lnTo>
                    <a:pt x="237" y="1690"/>
                  </a:lnTo>
                  <a:lnTo>
                    <a:pt x="225" y="1670"/>
                  </a:lnTo>
                  <a:lnTo>
                    <a:pt x="215" y="1649"/>
                  </a:lnTo>
                  <a:lnTo>
                    <a:pt x="210" y="1626"/>
                  </a:lnTo>
                  <a:lnTo>
                    <a:pt x="208" y="1601"/>
                  </a:lnTo>
                  <a:lnTo>
                    <a:pt x="211" y="1572"/>
                  </a:lnTo>
                  <a:lnTo>
                    <a:pt x="220" y="1543"/>
                  </a:lnTo>
                  <a:lnTo>
                    <a:pt x="233" y="1517"/>
                  </a:lnTo>
                  <a:lnTo>
                    <a:pt x="252" y="1495"/>
                  </a:lnTo>
                  <a:lnTo>
                    <a:pt x="302" y="1445"/>
                  </a:lnTo>
                  <a:lnTo>
                    <a:pt x="278" y="1398"/>
                  </a:lnTo>
                  <a:lnTo>
                    <a:pt x="256" y="1350"/>
                  </a:lnTo>
                  <a:lnTo>
                    <a:pt x="237" y="1300"/>
                  </a:lnTo>
                  <a:lnTo>
                    <a:pt x="222" y="1250"/>
                  </a:lnTo>
                  <a:lnTo>
                    <a:pt x="151" y="1250"/>
                  </a:lnTo>
                  <a:lnTo>
                    <a:pt x="121" y="1247"/>
                  </a:lnTo>
                  <a:lnTo>
                    <a:pt x="92" y="1238"/>
                  </a:lnTo>
                  <a:lnTo>
                    <a:pt x="67" y="1224"/>
                  </a:lnTo>
                  <a:lnTo>
                    <a:pt x="45" y="1205"/>
                  </a:lnTo>
                  <a:lnTo>
                    <a:pt x="26" y="1183"/>
                  </a:lnTo>
                  <a:lnTo>
                    <a:pt x="12" y="1157"/>
                  </a:lnTo>
                  <a:lnTo>
                    <a:pt x="2" y="1129"/>
                  </a:lnTo>
                  <a:lnTo>
                    <a:pt x="0" y="1098"/>
                  </a:lnTo>
                  <a:lnTo>
                    <a:pt x="0" y="961"/>
                  </a:lnTo>
                  <a:lnTo>
                    <a:pt x="2" y="930"/>
                  </a:lnTo>
                  <a:lnTo>
                    <a:pt x="12" y="902"/>
                  </a:lnTo>
                  <a:lnTo>
                    <a:pt x="26" y="876"/>
                  </a:lnTo>
                  <a:lnTo>
                    <a:pt x="45" y="854"/>
                  </a:lnTo>
                  <a:lnTo>
                    <a:pt x="67" y="835"/>
                  </a:lnTo>
                  <a:lnTo>
                    <a:pt x="92" y="821"/>
                  </a:lnTo>
                  <a:lnTo>
                    <a:pt x="121" y="812"/>
                  </a:lnTo>
                  <a:lnTo>
                    <a:pt x="151" y="809"/>
                  </a:lnTo>
                  <a:lnTo>
                    <a:pt x="222" y="809"/>
                  </a:lnTo>
                  <a:lnTo>
                    <a:pt x="237" y="759"/>
                  </a:lnTo>
                  <a:lnTo>
                    <a:pt x="256" y="709"/>
                  </a:lnTo>
                  <a:lnTo>
                    <a:pt x="278" y="661"/>
                  </a:lnTo>
                  <a:lnTo>
                    <a:pt x="302" y="614"/>
                  </a:lnTo>
                  <a:lnTo>
                    <a:pt x="252" y="565"/>
                  </a:lnTo>
                  <a:lnTo>
                    <a:pt x="237" y="547"/>
                  </a:lnTo>
                  <a:lnTo>
                    <a:pt x="225" y="527"/>
                  </a:lnTo>
                  <a:lnTo>
                    <a:pt x="215" y="504"/>
                  </a:lnTo>
                  <a:lnTo>
                    <a:pt x="210" y="482"/>
                  </a:lnTo>
                  <a:lnTo>
                    <a:pt x="208" y="458"/>
                  </a:lnTo>
                  <a:lnTo>
                    <a:pt x="211" y="428"/>
                  </a:lnTo>
                  <a:lnTo>
                    <a:pt x="220" y="400"/>
                  </a:lnTo>
                  <a:lnTo>
                    <a:pt x="233" y="373"/>
                  </a:lnTo>
                  <a:lnTo>
                    <a:pt x="252" y="350"/>
                  </a:lnTo>
                  <a:lnTo>
                    <a:pt x="349" y="254"/>
                  </a:lnTo>
                  <a:lnTo>
                    <a:pt x="367" y="238"/>
                  </a:lnTo>
                  <a:lnTo>
                    <a:pt x="387" y="225"/>
                  </a:lnTo>
                  <a:lnTo>
                    <a:pt x="410" y="217"/>
                  </a:lnTo>
                  <a:lnTo>
                    <a:pt x="432" y="212"/>
                  </a:lnTo>
                  <a:lnTo>
                    <a:pt x="456" y="209"/>
                  </a:lnTo>
                  <a:lnTo>
                    <a:pt x="485" y="213"/>
                  </a:lnTo>
                  <a:lnTo>
                    <a:pt x="514" y="221"/>
                  </a:lnTo>
                  <a:lnTo>
                    <a:pt x="540" y="235"/>
                  </a:lnTo>
                  <a:lnTo>
                    <a:pt x="563" y="254"/>
                  </a:lnTo>
                  <a:lnTo>
                    <a:pt x="613" y="304"/>
                  </a:lnTo>
                  <a:lnTo>
                    <a:pt x="659" y="278"/>
                  </a:lnTo>
                  <a:lnTo>
                    <a:pt x="707" y="257"/>
                  </a:lnTo>
                  <a:lnTo>
                    <a:pt x="756" y="238"/>
                  </a:lnTo>
                  <a:lnTo>
                    <a:pt x="807" y="223"/>
                  </a:lnTo>
                  <a:lnTo>
                    <a:pt x="807" y="152"/>
                  </a:lnTo>
                  <a:lnTo>
                    <a:pt x="810" y="122"/>
                  </a:lnTo>
                  <a:lnTo>
                    <a:pt x="819" y="93"/>
                  </a:lnTo>
                  <a:lnTo>
                    <a:pt x="832" y="68"/>
                  </a:lnTo>
                  <a:lnTo>
                    <a:pt x="851" y="45"/>
                  </a:lnTo>
                  <a:lnTo>
                    <a:pt x="874" y="27"/>
                  </a:lnTo>
                  <a:lnTo>
                    <a:pt x="900" y="13"/>
                  </a:lnTo>
                  <a:lnTo>
                    <a:pt x="927" y="3"/>
                  </a:lnTo>
                  <a:lnTo>
                    <a:pt x="958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" name="Freeform 253"/>
            <p:cNvSpPr>
              <a:spLocks noEditPoints="1"/>
            </p:cNvSpPr>
            <p:nvPr/>
          </p:nvSpPr>
          <p:spPr bwMode="auto">
            <a:xfrm>
              <a:off x="3733801" y="3562350"/>
              <a:ext cx="131763" cy="131763"/>
            </a:xfrm>
            <a:custGeom>
              <a:avLst/>
              <a:gdLst>
                <a:gd name="T0" fmla="*/ 374 w 833"/>
                <a:gd name="T1" fmla="*/ 144 h 835"/>
                <a:gd name="T2" fmla="*/ 299 w 833"/>
                <a:gd name="T3" fmla="*/ 166 h 835"/>
                <a:gd name="T4" fmla="*/ 234 w 833"/>
                <a:gd name="T5" fmla="*/ 208 h 835"/>
                <a:gd name="T6" fmla="*/ 183 w 833"/>
                <a:gd name="T7" fmla="*/ 266 h 835"/>
                <a:gd name="T8" fmla="*/ 151 w 833"/>
                <a:gd name="T9" fmla="*/ 337 h 835"/>
                <a:gd name="T10" fmla="*/ 139 w 833"/>
                <a:gd name="T11" fmla="*/ 418 h 835"/>
                <a:gd name="T12" fmla="*/ 151 w 833"/>
                <a:gd name="T13" fmla="*/ 498 h 835"/>
                <a:gd name="T14" fmla="*/ 183 w 833"/>
                <a:gd name="T15" fmla="*/ 569 h 835"/>
                <a:gd name="T16" fmla="*/ 234 w 833"/>
                <a:gd name="T17" fmla="*/ 627 h 835"/>
                <a:gd name="T18" fmla="*/ 299 w 833"/>
                <a:gd name="T19" fmla="*/ 669 h 835"/>
                <a:gd name="T20" fmla="*/ 374 w 833"/>
                <a:gd name="T21" fmla="*/ 691 h 835"/>
                <a:gd name="T22" fmla="*/ 457 w 833"/>
                <a:gd name="T23" fmla="*/ 691 h 835"/>
                <a:gd name="T24" fmla="*/ 531 w 833"/>
                <a:gd name="T25" fmla="*/ 669 h 835"/>
                <a:gd name="T26" fmla="*/ 597 w 833"/>
                <a:gd name="T27" fmla="*/ 627 h 835"/>
                <a:gd name="T28" fmla="*/ 647 w 833"/>
                <a:gd name="T29" fmla="*/ 569 h 835"/>
                <a:gd name="T30" fmla="*/ 680 w 833"/>
                <a:gd name="T31" fmla="*/ 498 h 835"/>
                <a:gd name="T32" fmla="*/ 692 w 833"/>
                <a:gd name="T33" fmla="*/ 418 h 835"/>
                <a:gd name="T34" fmla="*/ 680 w 833"/>
                <a:gd name="T35" fmla="*/ 338 h 835"/>
                <a:gd name="T36" fmla="*/ 647 w 833"/>
                <a:gd name="T37" fmla="*/ 267 h 835"/>
                <a:gd name="T38" fmla="*/ 597 w 833"/>
                <a:gd name="T39" fmla="*/ 209 h 835"/>
                <a:gd name="T40" fmla="*/ 531 w 833"/>
                <a:gd name="T41" fmla="*/ 167 h 835"/>
                <a:gd name="T42" fmla="*/ 457 w 833"/>
                <a:gd name="T43" fmla="*/ 144 h 835"/>
                <a:gd name="T44" fmla="*/ 416 w 833"/>
                <a:gd name="T45" fmla="*/ 0 h 835"/>
                <a:gd name="T46" fmla="*/ 519 w 833"/>
                <a:gd name="T47" fmla="*/ 13 h 835"/>
                <a:gd name="T48" fmla="*/ 612 w 833"/>
                <a:gd name="T49" fmla="*/ 49 h 835"/>
                <a:gd name="T50" fmla="*/ 693 w 833"/>
                <a:gd name="T51" fmla="*/ 106 h 835"/>
                <a:gd name="T52" fmla="*/ 758 w 833"/>
                <a:gd name="T53" fmla="*/ 180 h 835"/>
                <a:gd name="T54" fmla="*/ 805 w 833"/>
                <a:gd name="T55" fmla="*/ 266 h 835"/>
                <a:gd name="T56" fmla="*/ 829 w 833"/>
                <a:gd name="T57" fmla="*/ 366 h 835"/>
                <a:gd name="T58" fmla="*/ 829 w 833"/>
                <a:gd name="T59" fmla="*/ 469 h 835"/>
                <a:gd name="T60" fmla="*/ 805 w 833"/>
                <a:gd name="T61" fmla="*/ 569 h 835"/>
                <a:gd name="T62" fmla="*/ 758 w 833"/>
                <a:gd name="T63" fmla="*/ 655 h 835"/>
                <a:gd name="T64" fmla="*/ 693 w 833"/>
                <a:gd name="T65" fmla="*/ 729 h 835"/>
                <a:gd name="T66" fmla="*/ 612 w 833"/>
                <a:gd name="T67" fmla="*/ 786 h 835"/>
                <a:gd name="T68" fmla="*/ 519 w 833"/>
                <a:gd name="T69" fmla="*/ 822 h 835"/>
                <a:gd name="T70" fmla="*/ 416 w 833"/>
                <a:gd name="T71" fmla="*/ 835 h 835"/>
                <a:gd name="T72" fmla="*/ 313 w 833"/>
                <a:gd name="T73" fmla="*/ 822 h 835"/>
                <a:gd name="T74" fmla="*/ 220 w 833"/>
                <a:gd name="T75" fmla="*/ 786 h 835"/>
                <a:gd name="T76" fmla="*/ 139 w 833"/>
                <a:gd name="T77" fmla="*/ 729 h 835"/>
                <a:gd name="T78" fmla="*/ 74 w 833"/>
                <a:gd name="T79" fmla="*/ 655 h 835"/>
                <a:gd name="T80" fmla="*/ 27 w 833"/>
                <a:gd name="T81" fmla="*/ 569 h 835"/>
                <a:gd name="T82" fmla="*/ 3 w 833"/>
                <a:gd name="T83" fmla="*/ 469 h 835"/>
                <a:gd name="T84" fmla="*/ 3 w 833"/>
                <a:gd name="T85" fmla="*/ 366 h 835"/>
                <a:gd name="T86" fmla="*/ 27 w 833"/>
                <a:gd name="T87" fmla="*/ 266 h 835"/>
                <a:gd name="T88" fmla="*/ 74 w 833"/>
                <a:gd name="T89" fmla="*/ 180 h 835"/>
                <a:gd name="T90" fmla="*/ 139 w 833"/>
                <a:gd name="T91" fmla="*/ 106 h 835"/>
                <a:gd name="T92" fmla="*/ 220 w 833"/>
                <a:gd name="T93" fmla="*/ 49 h 835"/>
                <a:gd name="T94" fmla="*/ 313 w 833"/>
                <a:gd name="T95" fmla="*/ 13 h 835"/>
                <a:gd name="T96" fmla="*/ 416 w 833"/>
                <a:gd name="T9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835">
                  <a:moveTo>
                    <a:pt x="415" y="141"/>
                  </a:moveTo>
                  <a:lnTo>
                    <a:pt x="374" y="144"/>
                  </a:lnTo>
                  <a:lnTo>
                    <a:pt x="335" y="152"/>
                  </a:lnTo>
                  <a:lnTo>
                    <a:pt x="299" y="166"/>
                  </a:lnTo>
                  <a:lnTo>
                    <a:pt x="265" y="185"/>
                  </a:lnTo>
                  <a:lnTo>
                    <a:pt x="234" y="208"/>
                  </a:lnTo>
                  <a:lnTo>
                    <a:pt x="207" y="236"/>
                  </a:lnTo>
                  <a:lnTo>
                    <a:pt x="183" y="266"/>
                  </a:lnTo>
                  <a:lnTo>
                    <a:pt x="164" y="301"/>
                  </a:lnTo>
                  <a:lnTo>
                    <a:pt x="151" y="337"/>
                  </a:lnTo>
                  <a:lnTo>
                    <a:pt x="142" y="376"/>
                  </a:lnTo>
                  <a:lnTo>
                    <a:pt x="139" y="418"/>
                  </a:lnTo>
                  <a:lnTo>
                    <a:pt x="142" y="459"/>
                  </a:lnTo>
                  <a:lnTo>
                    <a:pt x="151" y="498"/>
                  </a:lnTo>
                  <a:lnTo>
                    <a:pt x="164" y="534"/>
                  </a:lnTo>
                  <a:lnTo>
                    <a:pt x="183" y="569"/>
                  </a:lnTo>
                  <a:lnTo>
                    <a:pt x="207" y="599"/>
                  </a:lnTo>
                  <a:lnTo>
                    <a:pt x="234" y="627"/>
                  </a:lnTo>
                  <a:lnTo>
                    <a:pt x="265" y="650"/>
                  </a:lnTo>
                  <a:lnTo>
                    <a:pt x="299" y="669"/>
                  </a:lnTo>
                  <a:lnTo>
                    <a:pt x="335" y="683"/>
                  </a:lnTo>
                  <a:lnTo>
                    <a:pt x="374" y="691"/>
                  </a:lnTo>
                  <a:lnTo>
                    <a:pt x="415" y="694"/>
                  </a:lnTo>
                  <a:lnTo>
                    <a:pt x="457" y="691"/>
                  </a:lnTo>
                  <a:lnTo>
                    <a:pt x="495" y="683"/>
                  </a:lnTo>
                  <a:lnTo>
                    <a:pt x="531" y="669"/>
                  </a:lnTo>
                  <a:lnTo>
                    <a:pt x="565" y="650"/>
                  </a:lnTo>
                  <a:lnTo>
                    <a:pt x="597" y="627"/>
                  </a:lnTo>
                  <a:lnTo>
                    <a:pt x="624" y="599"/>
                  </a:lnTo>
                  <a:lnTo>
                    <a:pt x="647" y="569"/>
                  </a:lnTo>
                  <a:lnTo>
                    <a:pt x="665" y="534"/>
                  </a:lnTo>
                  <a:lnTo>
                    <a:pt x="680" y="498"/>
                  </a:lnTo>
                  <a:lnTo>
                    <a:pt x="689" y="459"/>
                  </a:lnTo>
                  <a:lnTo>
                    <a:pt x="692" y="418"/>
                  </a:lnTo>
                  <a:lnTo>
                    <a:pt x="689" y="376"/>
                  </a:lnTo>
                  <a:lnTo>
                    <a:pt x="680" y="338"/>
                  </a:lnTo>
                  <a:lnTo>
                    <a:pt x="665" y="301"/>
                  </a:lnTo>
                  <a:lnTo>
                    <a:pt x="647" y="267"/>
                  </a:lnTo>
                  <a:lnTo>
                    <a:pt x="624" y="236"/>
                  </a:lnTo>
                  <a:lnTo>
                    <a:pt x="597" y="209"/>
                  </a:lnTo>
                  <a:lnTo>
                    <a:pt x="565" y="185"/>
                  </a:lnTo>
                  <a:lnTo>
                    <a:pt x="531" y="167"/>
                  </a:lnTo>
                  <a:lnTo>
                    <a:pt x="495" y="152"/>
                  </a:lnTo>
                  <a:lnTo>
                    <a:pt x="457" y="144"/>
                  </a:lnTo>
                  <a:lnTo>
                    <a:pt x="415" y="141"/>
                  </a:lnTo>
                  <a:close/>
                  <a:moveTo>
                    <a:pt x="416" y="0"/>
                  </a:moveTo>
                  <a:lnTo>
                    <a:pt x="468" y="3"/>
                  </a:lnTo>
                  <a:lnTo>
                    <a:pt x="519" y="13"/>
                  </a:lnTo>
                  <a:lnTo>
                    <a:pt x="566" y="29"/>
                  </a:lnTo>
                  <a:lnTo>
                    <a:pt x="612" y="49"/>
                  </a:lnTo>
                  <a:lnTo>
                    <a:pt x="654" y="75"/>
                  </a:lnTo>
                  <a:lnTo>
                    <a:pt x="693" y="106"/>
                  </a:lnTo>
                  <a:lnTo>
                    <a:pt x="728" y="141"/>
                  </a:lnTo>
                  <a:lnTo>
                    <a:pt x="758" y="180"/>
                  </a:lnTo>
                  <a:lnTo>
                    <a:pt x="783" y="222"/>
                  </a:lnTo>
                  <a:lnTo>
                    <a:pt x="805" y="266"/>
                  </a:lnTo>
                  <a:lnTo>
                    <a:pt x="819" y="315"/>
                  </a:lnTo>
                  <a:lnTo>
                    <a:pt x="829" y="366"/>
                  </a:lnTo>
                  <a:lnTo>
                    <a:pt x="833" y="418"/>
                  </a:lnTo>
                  <a:lnTo>
                    <a:pt x="829" y="469"/>
                  </a:lnTo>
                  <a:lnTo>
                    <a:pt x="819" y="520"/>
                  </a:lnTo>
                  <a:lnTo>
                    <a:pt x="805" y="569"/>
                  </a:lnTo>
                  <a:lnTo>
                    <a:pt x="783" y="613"/>
                  </a:lnTo>
                  <a:lnTo>
                    <a:pt x="758" y="655"/>
                  </a:lnTo>
                  <a:lnTo>
                    <a:pt x="728" y="694"/>
                  </a:lnTo>
                  <a:lnTo>
                    <a:pt x="693" y="729"/>
                  </a:lnTo>
                  <a:lnTo>
                    <a:pt x="654" y="760"/>
                  </a:lnTo>
                  <a:lnTo>
                    <a:pt x="612" y="786"/>
                  </a:lnTo>
                  <a:lnTo>
                    <a:pt x="566" y="806"/>
                  </a:lnTo>
                  <a:lnTo>
                    <a:pt x="519" y="822"/>
                  </a:lnTo>
                  <a:lnTo>
                    <a:pt x="468" y="832"/>
                  </a:lnTo>
                  <a:lnTo>
                    <a:pt x="416" y="835"/>
                  </a:lnTo>
                  <a:lnTo>
                    <a:pt x="364" y="832"/>
                  </a:lnTo>
                  <a:lnTo>
                    <a:pt x="313" y="822"/>
                  </a:lnTo>
                  <a:lnTo>
                    <a:pt x="266" y="806"/>
                  </a:lnTo>
                  <a:lnTo>
                    <a:pt x="220" y="786"/>
                  </a:lnTo>
                  <a:lnTo>
                    <a:pt x="178" y="760"/>
                  </a:lnTo>
                  <a:lnTo>
                    <a:pt x="139" y="729"/>
                  </a:lnTo>
                  <a:lnTo>
                    <a:pt x="104" y="694"/>
                  </a:lnTo>
                  <a:lnTo>
                    <a:pt x="74" y="655"/>
                  </a:lnTo>
                  <a:lnTo>
                    <a:pt x="48" y="613"/>
                  </a:lnTo>
                  <a:lnTo>
                    <a:pt x="27" y="569"/>
                  </a:lnTo>
                  <a:lnTo>
                    <a:pt x="13" y="520"/>
                  </a:lnTo>
                  <a:lnTo>
                    <a:pt x="3" y="469"/>
                  </a:lnTo>
                  <a:lnTo>
                    <a:pt x="0" y="418"/>
                  </a:lnTo>
                  <a:lnTo>
                    <a:pt x="3" y="366"/>
                  </a:lnTo>
                  <a:lnTo>
                    <a:pt x="13" y="315"/>
                  </a:lnTo>
                  <a:lnTo>
                    <a:pt x="27" y="266"/>
                  </a:lnTo>
                  <a:lnTo>
                    <a:pt x="48" y="222"/>
                  </a:lnTo>
                  <a:lnTo>
                    <a:pt x="74" y="180"/>
                  </a:lnTo>
                  <a:lnTo>
                    <a:pt x="104" y="141"/>
                  </a:lnTo>
                  <a:lnTo>
                    <a:pt x="139" y="106"/>
                  </a:lnTo>
                  <a:lnTo>
                    <a:pt x="178" y="75"/>
                  </a:lnTo>
                  <a:lnTo>
                    <a:pt x="220" y="49"/>
                  </a:lnTo>
                  <a:lnTo>
                    <a:pt x="266" y="29"/>
                  </a:lnTo>
                  <a:lnTo>
                    <a:pt x="313" y="13"/>
                  </a:lnTo>
                  <a:lnTo>
                    <a:pt x="364" y="3"/>
                  </a:lnTo>
                  <a:lnTo>
                    <a:pt x="416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1" name="Group 52"/>
          <p:cNvGrpSpPr/>
          <p:nvPr/>
        </p:nvGrpSpPr>
        <p:grpSpPr>
          <a:xfrm>
            <a:off x="6337067" y="3513227"/>
            <a:ext cx="381763" cy="437201"/>
            <a:chOff x="9990138" y="2690813"/>
            <a:chExt cx="481013" cy="550863"/>
          </a:xfrm>
          <a:solidFill>
            <a:schemeClr val="bg1"/>
          </a:solidFill>
        </p:grpSpPr>
        <p:sp>
          <p:nvSpPr>
            <p:cNvPr id="12" name="Freeform 107"/>
            <p:cNvSpPr/>
            <p:nvPr/>
          </p:nvSpPr>
          <p:spPr bwMode="auto">
            <a:xfrm>
              <a:off x="10121901" y="3182938"/>
              <a:ext cx="219075" cy="58738"/>
            </a:xfrm>
            <a:custGeom>
              <a:avLst/>
              <a:gdLst>
                <a:gd name="T0" fmla="*/ 689 w 1378"/>
                <a:gd name="T1" fmla="*/ 0 h 371"/>
                <a:gd name="T2" fmla="*/ 708 w 1378"/>
                <a:gd name="T3" fmla="*/ 2 h 371"/>
                <a:gd name="T4" fmla="*/ 724 w 1378"/>
                <a:gd name="T5" fmla="*/ 10 h 371"/>
                <a:gd name="T6" fmla="*/ 739 w 1378"/>
                <a:gd name="T7" fmla="*/ 20 h 371"/>
                <a:gd name="T8" fmla="*/ 749 w 1378"/>
                <a:gd name="T9" fmla="*/ 35 h 371"/>
                <a:gd name="T10" fmla="*/ 757 w 1378"/>
                <a:gd name="T11" fmla="*/ 51 h 371"/>
                <a:gd name="T12" fmla="*/ 759 w 1378"/>
                <a:gd name="T13" fmla="*/ 70 h 371"/>
                <a:gd name="T14" fmla="*/ 759 w 1378"/>
                <a:gd name="T15" fmla="*/ 230 h 371"/>
                <a:gd name="T16" fmla="*/ 1307 w 1378"/>
                <a:gd name="T17" fmla="*/ 230 h 371"/>
                <a:gd name="T18" fmla="*/ 1326 w 1378"/>
                <a:gd name="T19" fmla="*/ 232 h 371"/>
                <a:gd name="T20" fmla="*/ 1343 w 1378"/>
                <a:gd name="T21" fmla="*/ 239 h 371"/>
                <a:gd name="T22" fmla="*/ 1357 w 1378"/>
                <a:gd name="T23" fmla="*/ 250 h 371"/>
                <a:gd name="T24" fmla="*/ 1368 w 1378"/>
                <a:gd name="T25" fmla="*/ 265 h 371"/>
                <a:gd name="T26" fmla="*/ 1375 w 1378"/>
                <a:gd name="T27" fmla="*/ 282 h 371"/>
                <a:gd name="T28" fmla="*/ 1378 w 1378"/>
                <a:gd name="T29" fmla="*/ 300 h 371"/>
                <a:gd name="T30" fmla="*/ 1376 w 1378"/>
                <a:gd name="T31" fmla="*/ 319 h 371"/>
                <a:gd name="T32" fmla="*/ 1368 w 1378"/>
                <a:gd name="T33" fmla="*/ 336 h 371"/>
                <a:gd name="T34" fmla="*/ 1358 w 1378"/>
                <a:gd name="T35" fmla="*/ 349 h 371"/>
                <a:gd name="T36" fmla="*/ 1343 w 1378"/>
                <a:gd name="T37" fmla="*/ 361 h 371"/>
                <a:gd name="T38" fmla="*/ 1326 w 1378"/>
                <a:gd name="T39" fmla="*/ 367 h 371"/>
                <a:gd name="T40" fmla="*/ 1308 w 1378"/>
                <a:gd name="T41" fmla="*/ 371 h 371"/>
                <a:gd name="T42" fmla="*/ 71 w 1378"/>
                <a:gd name="T43" fmla="*/ 371 h 371"/>
                <a:gd name="T44" fmla="*/ 52 w 1378"/>
                <a:gd name="T45" fmla="*/ 367 h 371"/>
                <a:gd name="T46" fmla="*/ 35 w 1378"/>
                <a:gd name="T47" fmla="*/ 361 h 371"/>
                <a:gd name="T48" fmla="*/ 21 w 1378"/>
                <a:gd name="T49" fmla="*/ 349 h 371"/>
                <a:gd name="T50" fmla="*/ 9 w 1378"/>
                <a:gd name="T51" fmla="*/ 336 h 371"/>
                <a:gd name="T52" fmla="*/ 3 w 1378"/>
                <a:gd name="T53" fmla="*/ 319 h 371"/>
                <a:gd name="T54" fmla="*/ 0 w 1378"/>
                <a:gd name="T55" fmla="*/ 300 h 371"/>
                <a:gd name="T56" fmla="*/ 3 w 1378"/>
                <a:gd name="T57" fmla="*/ 282 h 371"/>
                <a:gd name="T58" fmla="*/ 9 w 1378"/>
                <a:gd name="T59" fmla="*/ 265 h 371"/>
                <a:gd name="T60" fmla="*/ 21 w 1378"/>
                <a:gd name="T61" fmla="*/ 250 h 371"/>
                <a:gd name="T62" fmla="*/ 35 w 1378"/>
                <a:gd name="T63" fmla="*/ 239 h 371"/>
                <a:gd name="T64" fmla="*/ 52 w 1378"/>
                <a:gd name="T65" fmla="*/ 232 h 371"/>
                <a:gd name="T66" fmla="*/ 71 w 1378"/>
                <a:gd name="T67" fmla="*/ 230 h 371"/>
                <a:gd name="T68" fmla="*/ 618 w 1378"/>
                <a:gd name="T69" fmla="*/ 230 h 371"/>
                <a:gd name="T70" fmla="*/ 618 w 1378"/>
                <a:gd name="T71" fmla="*/ 70 h 371"/>
                <a:gd name="T72" fmla="*/ 621 w 1378"/>
                <a:gd name="T73" fmla="*/ 51 h 371"/>
                <a:gd name="T74" fmla="*/ 627 w 1378"/>
                <a:gd name="T75" fmla="*/ 35 h 371"/>
                <a:gd name="T76" fmla="*/ 639 w 1378"/>
                <a:gd name="T77" fmla="*/ 20 h 371"/>
                <a:gd name="T78" fmla="*/ 653 w 1378"/>
                <a:gd name="T79" fmla="*/ 10 h 371"/>
                <a:gd name="T80" fmla="*/ 670 w 1378"/>
                <a:gd name="T81" fmla="*/ 2 h 371"/>
                <a:gd name="T82" fmla="*/ 689 w 1378"/>
                <a:gd name="T8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78" h="371">
                  <a:moveTo>
                    <a:pt x="689" y="0"/>
                  </a:moveTo>
                  <a:lnTo>
                    <a:pt x="708" y="2"/>
                  </a:lnTo>
                  <a:lnTo>
                    <a:pt x="724" y="10"/>
                  </a:lnTo>
                  <a:lnTo>
                    <a:pt x="739" y="20"/>
                  </a:lnTo>
                  <a:lnTo>
                    <a:pt x="749" y="35"/>
                  </a:lnTo>
                  <a:lnTo>
                    <a:pt x="757" y="51"/>
                  </a:lnTo>
                  <a:lnTo>
                    <a:pt x="759" y="70"/>
                  </a:lnTo>
                  <a:lnTo>
                    <a:pt x="759" y="230"/>
                  </a:lnTo>
                  <a:lnTo>
                    <a:pt x="1307" y="230"/>
                  </a:lnTo>
                  <a:lnTo>
                    <a:pt x="1326" y="232"/>
                  </a:lnTo>
                  <a:lnTo>
                    <a:pt x="1343" y="239"/>
                  </a:lnTo>
                  <a:lnTo>
                    <a:pt x="1357" y="250"/>
                  </a:lnTo>
                  <a:lnTo>
                    <a:pt x="1368" y="265"/>
                  </a:lnTo>
                  <a:lnTo>
                    <a:pt x="1375" y="282"/>
                  </a:lnTo>
                  <a:lnTo>
                    <a:pt x="1378" y="300"/>
                  </a:lnTo>
                  <a:lnTo>
                    <a:pt x="1376" y="319"/>
                  </a:lnTo>
                  <a:lnTo>
                    <a:pt x="1368" y="336"/>
                  </a:lnTo>
                  <a:lnTo>
                    <a:pt x="1358" y="349"/>
                  </a:lnTo>
                  <a:lnTo>
                    <a:pt x="1343" y="361"/>
                  </a:lnTo>
                  <a:lnTo>
                    <a:pt x="1326" y="367"/>
                  </a:lnTo>
                  <a:lnTo>
                    <a:pt x="1308" y="371"/>
                  </a:lnTo>
                  <a:lnTo>
                    <a:pt x="71" y="371"/>
                  </a:lnTo>
                  <a:lnTo>
                    <a:pt x="52" y="367"/>
                  </a:lnTo>
                  <a:lnTo>
                    <a:pt x="35" y="361"/>
                  </a:lnTo>
                  <a:lnTo>
                    <a:pt x="21" y="349"/>
                  </a:lnTo>
                  <a:lnTo>
                    <a:pt x="9" y="336"/>
                  </a:lnTo>
                  <a:lnTo>
                    <a:pt x="3" y="319"/>
                  </a:lnTo>
                  <a:lnTo>
                    <a:pt x="0" y="300"/>
                  </a:lnTo>
                  <a:lnTo>
                    <a:pt x="3" y="282"/>
                  </a:lnTo>
                  <a:lnTo>
                    <a:pt x="9" y="265"/>
                  </a:lnTo>
                  <a:lnTo>
                    <a:pt x="21" y="250"/>
                  </a:lnTo>
                  <a:lnTo>
                    <a:pt x="35" y="239"/>
                  </a:lnTo>
                  <a:lnTo>
                    <a:pt x="52" y="232"/>
                  </a:lnTo>
                  <a:lnTo>
                    <a:pt x="71" y="230"/>
                  </a:lnTo>
                  <a:lnTo>
                    <a:pt x="618" y="230"/>
                  </a:lnTo>
                  <a:lnTo>
                    <a:pt x="618" y="70"/>
                  </a:lnTo>
                  <a:lnTo>
                    <a:pt x="621" y="51"/>
                  </a:lnTo>
                  <a:lnTo>
                    <a:pt x="627" y="35"/>
                  </a:lnTo>
                  <a:lnTo>
                    <a:pt x="639" y="20"/>
                  </a:lnTo>
                  <a:lnTo>
                    <a:pt x="653" y="10"/>
                  </a:lnTo>
                  <a:lnTo>
                    <a:pt x="670" y="2"/>
                  </a:lnTo>
                  <a:lnTo>
                    <a:pt x="689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" name="Freeform 108"/>
            <p:cNvSpPr>
              <a:spLocks noEditPoints="1"/>
            </p:cNvSpPr>
            <p:nvPr/>
          </p:nvSpPr>
          <p:spPr bwMode="auto">
            <a:xfrm>
              <a:off x="9990138" y="2809875"/>
              <a:ext cx="481013" cy="347663"/>
            </a:xfrm>
            <a:custGeom>
              <a:avLst/>
              <a:gdLst>
                <a:gd name="T0" fmla="*/ 1388 w 3034"/>
                <a:gd name="T1" fmla="*/ 1364 h 2187"/>
                <a:gd name="T2" fmla="*/ 1263 w 3034"/>
                <a:gd name="T3" fmla="*/ 1465 h 2187"/>
                <a:gd name="T4" fmla="*/ 1808 w 3034"/>
                <a:gd name="T5" fmla="*/ 1577 h 2187"/>
                <a:gd name="T6" fmla="*/ 1732 w 3034"/>
                <a:gd name="T7" fmla="*/ 1434 h 2187"/>
                <a:gd name="T8" fmla="*/ 1594 w 3034"/>
                <a:gd name="T9" fmla="*/ 1351 h 2187"/>
                <a:gd name="T10" fmla="*/ 2873 w 3034"/>
                <a:gd name="T11" fmla="*/ 0 h 2187"/>
                <a:gd name="T12" fmla="*/ 2986 w 3034"/>
                <a:gd name="T13" fmla="*/ 47 h 2187"/>
                <a:gd name="T14" fmla="*/ 3034 w 3034"/>
                <a:gd name="T15" fmla="*/ 160 h 2187"/>
                <a:gd name="T16" fmla="*/ 3006 w 3034"/>
                <a:gd name="T17" fmla="*/ 2117 h 2187"/>
                <a:gd name="T18" fmla="*/ 2906 w 3034"/>
                <a:gd name="T19" fmla="*/ 2184 h 2187"/>
                <a:gd name="T20" fmla="*/ 98 w 3034"/>
                <a:gd name="T21" fmla="*/ 2175 h 2187"/>
                <a:gd name="T22" fmla="*/ 13 w 3034"/>
                <a:gd name="T23" fmla="*/ 2089 h 2187"/>
                <a:gd name="T24" fmla="*/ 2 w 3034"/>
                <a:gd name="T25" fmla="*/ 1625 h 2187"/>
                <a:gd name="T26" fmla="*/ 51 w 3034"/>
                <a:gd name="T27" fmla="*/ 1576 h 2187"/>
                <a:gd name="T28" fmla="*/ 645 w 3034"/>
                <a:gd name="T29" fmla="*/ 1577 h 2187"/>
                <a:gd name="T30" fmla="*/ 716 w 3034"/>
                <a:gd name="T31" fmla="*/ 1411 h 2187"/>
                <a:gd name="T32" fmla="*/ 851 w 3034"/>
                <a:gd name="T33" fmla="*/ 1296 h 2187"/>
                <a:gd name="T34" fmla="*/ 1030 w 3034"/>
                <a:gd name="T35" fmla="*/ 1252 h 2187"/>
                <a:gd name="T36" fmla="*/ 1090 w 3034"/>
                <a:gd name="T37" fmla="*/ 1287 h 2187"/>
                <a:gd name="T38" fmla="*/ 1090 w 3034"/>
                <a:gd name="T39" fmla="*/ 1358 h 2187"/>
                <a:gd name="T40" fmla="*/ 1030 w 3034"/>
                <a:gd name="T41" fmla="*/ 1393 h 2187"/>
                <a:gd name="T42" fmla="*/ 892 w 3034"/>
                <a:gd name="T43" fmla="*/ 1434 h 2187"/>
                <a:gd name="T44" fmla="*/ 801 w 3034"/>
                <a:gd name="T45" fmla="*/ 1542 h 2187"/>
                <a:gd name="T46" fmla="*/ 1096 w 3034"/>
                <a:gd name="T47" fmla="*/ 1482 h 2187"/>
                <a:gd name="T48" fmla="*/ 1200 w 3034"/>
                <a:gd name="T49" fmla="*/ 1324 h 2187"/>
                <a:gd name="T50" fmla="*/ 1362 w 3034"/>
                <a:gd name="T51" fmla="*/ 1224 h 2187"/>
                <a:gd name="T52" fmla="*/ 1432 w 3034"/>
                <a:gd name="T53" fmla="*/ 1206 h 2187"/>
                <a:gd name="T54" fmla="*/ 1519 w 3034"/>
                <a:gd name="T55" fmla="*/ 1199 h 2187"/>
                <a:gd name="T56" fmla="*/ 1695 w 3034"/>
                <a:gd name="T57" fmla="*/ 1238 h 2187"/>
                <a:gd name="T58" fmla="*/ 1849 w 3034"/>
                <a:gd name="T59" fmla="*/ 1356 h 2187"/>
                <a:gd name="T60" fmla="*/ 1940 w 3034"/>
                <a:gd name="T61" fmla="*/ 1528 h 2187"/>
                <a:gd name="T62" fmla="*/ 2201 w 3034"/>
                <a:gd name="T63" fmla="*/ 1511 h 2187"/>
                <a:gd name="T64" fmla="*/ 2096 w 3034"/>
                <a:gd name="T65" fmla="*/ 1417 h 2187"/>
                <a:gd name="T66" fmla="*/ 1970 w 3034"/>
                <a:gd name="T67" fmla="*/ 1391 h 2187"/>
                <a:gd name="T68" fmla="*/ 1920 w 3034"/>
                <a:gd name="T69" fmla="*/ 1342 h 2187"/>
                <a:gd name="T70" fmla="*/ 1938 w 3034"/>
                <a:gd name="T71" fmla="*/ 1273 h 2187"/>
                <a:gd name="T72" fmla="*/ 2035 w 3034"/>
                <a:gd name="T73" fmla="*/ 1255 h 2187"/>
                <a:gd name="T74" fmla="*/ 2206 w 3034"/>
                <a:gd name="T75" fmla="*/ 1319 h 2187"/>
                <a:gd name="T76" fmla="*/ 2328 w 3034"/>
                <a:gd name="T77" fmla="*/ 1449 h 2187"/>
                <a:gd name="T78" fmla="*/ 2674 w 3034"/>
                <a:gd name="T79" fmla="*/ 1577 h 2187"/>
                <a:gd name="T80" fmla="*/ 2734 w 3034"/>
                <a:gd name="T81" fmla="*/ 1612 h 2187"/>
                <a:gd name="T82" fmla="*/ 2734 w 3034"/>
                <a:gd name="T83" fmla="*/ 1683 h 2187"/>
                <a:gd name="T84" fmla="*/ 2674 w 3034"/>
                <a:gd name="T85" fmla="*/ 1718 h 2187"/>
                <a:gd name="T86" fmla="*/ 150 w 3034"/>
                <a:gd name="T87" fmla="*/ 2045 h 2187"/>
                <a:gd name="T88" fmla="*/ 2891 w 3034"/>
                <a:gd name="T89" fmla="*/ 2037 h 2187"/>
                <a:gd name="T90" fmla="*/ 2883 w 3034"/>
                <a:gd name="T91" fmla="*/ 143 h 2187"/>
                <a:gd name="T92" fmla="*/ 2078 w 3034"/>
                <a:gd name="T93" fmla="*/ 131 h 2187"/>
                <a:gd name="T94" fmla="*/ 2044 w 3034"/>
                <a:gd name="T95" fmla="*/ 70 h 2187"/>
                <a:gd name="T96" fmla="*/ 2078 w 3034"/>
                <a:gd name="T97" fmla="*/ 9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34" h="2187">
                  <a:moveTo>
                    <a:pt x="1510" y="1339"/>
                  </a:moveTo>
                  <a:lnTo>
                    <a:pt x="1467" y="1342"/>
                  </a:lnTo>
                  <a:lnTo>
                    <a:pt x="1427" y="1351"/>
                  </a:lnTo>
                  <a:lnTo>
                    <a:pt x="1388" y="1364"/>
                  </a:lnTo>
                  <a:lnTo>
                    <a:pt x="1352" y="1383"/>
                  </a:lnTo>
                  <a:lnTo>
                    <a:pt x="1318" y="1407"/>
                  </a:lnTo>
                  <a:lnTo>
                    <a:pt x="1288" y="1434"/>
                  </a:lnTo>
                  <a:lnTo>
                    <a:pt x="1263" y="1465"/>
                  </a:lnTo>
                  <a:lnTo>
                    <a:pt x="1242" y="1500"/>
                  </a:lnTo>
                  <a:lnTo>
                    <a:pt x="1225" y="1537"/>
                  </a:lnTo>
                  <a:lnTo>
                    <a:pt x="1213" y="1577"/>
                  </a:lnTo>
                  <a:lnTo>
                    <a:pt x="1808" y="1577"/>
                  </a:lnTo>
                  <a:lnTo>
                    <a:pt x="1795" y="1537"/>
                  </a:lnTo>
                  <a:lnTo>
                    <a:pt x="1778" y="1500"/>
                  </a:lnTo>
                  <a:lnTo>
                    <a:pt x="1757" y="1465"/>
                  </a:lnTo>
                  <a:lnTo>
                    <a:pt x="1732" y="1434"/>
                  </a:lnTo>
                  <a:lnTo>
                    <a:pt x="1702" y="1407"/>
                  </a:lnTo>
                  <a:lnTo>
                    <a:pt x="1669" y="1383"/>
                  </a:lnTo>
                  <a:lnTo>
                    <a:pt x="1633" y="1364"/>
                  </a:lnTo>
                  <a:lnTo>
                    <a:pt x="1594" y="1351"/>
                  </a:lnTo>
                  <a:lnTo>
                    <a:pt x="1553" y="1342"/>
                  </a:lnTo>
                  <a:lnTo>
                    <a:pt x="1510" y="1339"/>
                  </a:lnTo>
                  <a:close/>
                  <a:moveTo>
                    <a:pt x="2114" y="0"/>
                  </a:moveTo>
                  <a:lnTo>
                    <a:pt x="2873" y="0"/>
                  </a:lnTo>
                  <a:lnTo>
                    <a:pt x="2906" y="3"/>
                  </a:lnTo>
                  <a:lnTo>
                    <a:pt x="2935" y="12"/>
                  </a:lnTo>
                  <a:lnTo>
                    <a:pt x="2963" y="27"/>
                  </a:lnTo>
                  <a:lnTo>
                    <a:pt x="2986" y="47"/>
                  </a:lnTo>
                  <a:lnTo>
                    <a:pt x="3006" y="71"/>
                  </a:lnTo>
                  <a:lnTo>
                    <a:pt x="3021" y="98"/>
                  </a:lnTo>
                  <a:lnTo>
                    <a:pt x="3030" y="128"/>
                  </a:lnTo>
                  <a:lnTo>
                    <a:pt x="3034" y="160"/>
                  </a:lnTo>
                  <a:lnTo>
                    <a:pt x="3034" y="2027"/>
                  </a:lnTo>
                  <a:lnTo>
                    <a:pt x="3030" y="2058"/>
                  </a:lnTo>
                  <a:lnTo>
                    <a:pt x="3021" y="2089"/>
                  </a:lnTo>
                  <a:lnTo>
                    <a:pt x="3006" y="2117"/>
                  </a:lnTo>
                  <a:lnTo>
                    <a:pt x="2986" y="2140"/>
                  </a:lnTo>
                  <a:lnTo>
                    <a:pt x="2963" y="2160"/>
                  </a:lnTo>
                  <a:lnTo>
                    <a:pt x="2935" y="2175"/>
                  </a:lnTo>
                  <a:lnTo>
                    <a:pt x="2906" y="2184"/>
                  </a:lnTo>
                  <a:lnTo>
                    <a:pt x="2873" y="2187"/>
                  </a:lnTo>
                  <a:lnTo>
                    <a:pt x="161" y="2187"/>
                  </a:lnTo>
                  <a:lnTo>
                    <a:pt x="128" y="2184"/>
                  </a:lnTo>
                  <a:lnTo>
                    <a:pt x="98" y="2175"/>
                  </a:lnTo>
                  <a:lnTo>
                    <a:pt x="71" y="2160"/>
                  </a:lnTo>
                  <a:lnTo>
                    <a:pt x="47" y="2140"/>
                  </a:lnTo>
                  <a:lnTo>
                    <a:pt x="28" y="2117"/>
                  </a:lnTo>
                  <a:lnTo>
                    <a:pt x="13" y="2089"/>
                  </a:lnTo>
                  <a:lnTo>
                    <a:pt x="3" y="2058"/>
                  </a:lnTo>
                  <a:lnTo>
                    <a:pt x="0" y="2027"/>
                  </a:lnTo>
                  <a:lnTo>
                    <a:pt x="0" y="1644"/>
                  </a:lnTo>
                  <a:lnTo>
                    <a:pt x="2" y="1625"/>
                  </a:lnTo>
                  <a:lnTo>
                    <a:pt x="10" y="1608"/>
                  </a:lnTo>
                  <a:lnTo>
                    <a:pt x="20" y="1594"/>
                  </a:lnTo>
                  <a:lnTo>
                    <a:pt x="34" y="1582"/>
                  </a:lnTo>
                  <a:lnTo>
                    <a:pt x="51" y="1576"/>
                  </a:lnTo>
                  <a:lnTo>
                    <a:pt x="70" y="1573"/>
                  </a:lnTo>
                  <a:lnTo>
                    <a:pt x="80" y="1574"/>
                  </a:lnTo>
                  <a:lnTo>
                    <a:pt x="91" y="1577"/>
                  </a:lnTo>
                  <a:lnTo>
                    <a:pt x="645" y="1577"/>
                  </a:lnTo>
                  <a:lnTo>
                    <a:pt x="655" y="1532"/>
                  </a:lnTo>
                  <a:lnTo>
                    <a:pt x="671" y="1489"/>
                  </a:lnTo>
                  <a:lnTo>
                    <a:pt x="691" y="1448"/>
                  </a:lnTo>
                  <a:lnTo>
                    <a:pt x="716" y="1411"/>
                  </a:lnTo>
                  <a:lnTo>
                    <a:pt x="744" y="1376"/>
                  </a:lnTo>
                  <a:lnTo>
                    <a:pt x="777" y="1345"/>
                  </a:lnTo>
                  <a:lnTo>
                    <a:pt x="813" y="1318"/>
                  </a:lnTo>
                  <a:lnTo>
                    <a:pt x="851" y="1296"/>
                  </a:lnTo>
                  <a:lnTo>
                    <a:pt x="893" y="1277"/>
                  </a:lnTo>
                  <a:lnTo>
                    <a:pt x="937" y="1264"/>
                  </a:lnTo>
                  <a:lnTo>
                    <a:pt x="982" y="1255"/>
                  </a:lnTo>
                  <a:lnTo>
                    <a:pt x="1030" y="1252"/>
                  </a:lnTo>
                  <a:lnTo>
                    <a:pt x="1049" y="1254"/>
                  </a:lnTo>
                  <a:lnTo>
                    <a:pt x="1066" y="1262"/>
                  </a:lnTo>
                  <a:lnTo>
                    <a:pt x="1080" y="1272"/>
                  </a:lnTo>
                  <a:lnTo>
                    <a:pt x="1090" y="1287"/>
                  </a:lnTo>
                  <a:lnTo>
                    <a:pt x="1098" y="1304"/>
                  </a:lnTo>
                  <a:lnTo>
                    <a:pt x="1100" y="1322"/>
                  </a:lnTo>
                  <a:lnTo>
                    <a:pt x="1098" y="1341"/>
                  </a:lnTo>
                  <a:lnTo>
                    <a:pt x="1090" y="1358"/>
                  </a:lnTo>
                  <a:lnTo>
                    <a:pt x="1080" y="1372"/>
                  </a:lnTo>
                  <a:lnTo>
                    <a:pt x="1066" y="1383"/>
                  </a:lnTo>
                  <a:lnTo>
                    <a:pt x="1049" y="1390"/>
                  </a:lnTo>
                  <a:lnTo>
                    <a:pt x="1030" y="1393"/>
                  </a:lnTo>
                  <a:lnTo>
                    <a:pt x="993" y="1395"/>
                  </a:lnTo>
                  <a:lnTo>
                    <a:pt x="957" y="1404"/>
                  </a:lnTo>
                  <a:lnTo>
                    <a:pt x="923" y="1416"/>
                  </a:lnTo>
                  <a:lnTo>
                    <a:pt x="892" y="1434"/>
                  </a:lnTo>
                  <a:lnTo>
                    <a:pt x="864" y="1456"/>
                  </a:lnTo>
                  <a:lnTo>
                    <a:pt x="838" y="1482"/>
                  </a:lnTo>
                  <a:lnTo>
                    <a:pt x="818" y="1510"/>
                  </a:lnTo>
                  <a:lnTo>
                    <a:pt x="801" y="1542"/>
                  </a:lnTo>
                  <a:lnTo>
                    <a:pt x="789" y="1577"/>
                  </a:lnTo>
                  <a:lnTo>
                    <a:pt x="1070" y="1577"/>
                  </a:lnTo>
                  <a:lnTo>
                    <a:pt x="1080" y="1528"/>
                  </a:lnTo>
                  <a:lnTo>
                    <a:pt x="1096" y="1482"/>
                  </a:lnTo>
                  <a:lnTo>
                    <a:pt x="1116" y="1438"/>
                  </a:lnTo>
                  <a:lnTo>
                    <a:pt x="1140" y="1397"/>
                  </a:lnTo>
                  <a:lnTo>
                    <a:pt x="1169" y="1359"/>
                  </a:lnTo>
                  <a:lnTo>
                    <a:pt x="1200" y="1324"/>
                  </a:lnTo>
                  <a:lnTo>
                    <a:pt x="1236" y="1292"/>
                  </a:lnTo>
                  <a:lnTo>
                    <a:pt x="1275" y="1265"/>
                  </a:lnTo>
                  <a:lnTo>
                    <a:pt x="1318" y="1242"/>
                  </a:lnTo>
                  <a:lnTo>
                    <a:pt x="1362" y="1224"/>
                  </a:lnTo>
                  <a:lnTo>
                    <a:pt x="1410" y="1210"/>
                  </a:lnTo>
                  <a:lnTo>
                    <a:pt x="1412" y="1209"/>
                  </a:lnTo>
                  <a:lnTo>
                    <a:pt x="1419" y="1208"/>
                  </a:lnTo>
                  <a:lnTo>
                    <a:pt x="1432" y="1206"/>
                  </a:lnTo>
                  <a:lnTo>
                    <a:pt x="1448" y="1204"/>
                  </a:lnTo>
                  <a:lnTo>
                    <a:pt x="1468" y="1201"/>
                  </a:lnTo>
                  <a:lnTo>
                    <a:pt x="1492" y="1199"/>
                  </a:lnTo>
                  <a:lnTo>
                    <a:pt x="1519" y="1199"/>
                  </a:lnTo>
                  <a:lnTo>
                    <a:pt x="1550" y="1200"/>
                  </a:lnTo>
                  <a:lnTo>
                    <a:pt x="1600" y="1208"/>
                  </a:lnTo>
                  <a:lnTo>
                    <a:pt x="1648" y="1220"/>
                  </a:lnTo>
                  <a:lnTo>
                    <a:pt x="1695" y="1238"/>
                  </a:lnTo>
                  <a:lnTo>
                    <a:pt x="1738" y="1262"/>
                  </a:lnTo>
                  <a:lnTo>
                    <a:pt x="1778" y="1289"/>
                  </a:lnTo>
                  <a:lnTo>
                    <a:pt x="1815" y="1320"/>
                  </a:lnTo>
                  <a:lnTo>
                    <a:pt x="1849" y="1356"/>
                  </a:lnTo>
                  <a:lnTo>
                    <a:pt x="1879" y="1394"/>
                  </a:lnTo>
                  <a:lnTo>
                    <a:pt x="1903" y="1436"/>
                  </a:lnTo>
                  <a:lnTo>
                    <a:pt x="1924" y="1481"/>
                  </a:lnTo>
                  <a:lnTo>
                    <a:pt x="1940" y="1528"/>
                  </a:lnTo>
                  <a:lnTo>
                    <a:pt x="1950" y="1577"/>
                  </a:lnTo>
                  <a:lnTo>
                    <a:pt x="2229" y="1577"/>
                  </a:lnTo>
                  <a:lnTo>
                    <a:pt x="2218" y="1543"/>
                  </a:lnTo>
                  <a:lnTo>
                    <a:pt x="2201" y="1511"/>
                  </a:lnTo>
                  <a:lnTo>
                    <a:pt x="2179" y="1483"/>
                  </a:lnTo>
                  <a:lnTo>
                    <a:pt x="2155" y="1456"/>
                  </a:lnTo>
                  <a:lnTo>
                    <a:pt x="2127" y="1435"/>
                  </a:lnTo>
                  <a:lnTo>
                    <a:pt x="2096" y="1417"/>
                  </a:lnTo>
                  <a:lnTo>
                    <a:pt x="2062" y="1405"/>
                  </a:lnTo>
                  <a:lnTo>
                    <a:pt x="2026" y="1396"/>
                  </a:lnTo>
                  <a:lnTo>
                    <a:pt x="1988" y="1393"/>
                  </a:lnTo>
                  <a:lnTo>
                    <a:pt x="1970" y="1391"/>
                  </a:lnTo>
                  <a:lnTo>
                    <a:pt x="1953" y="1383"/>
                  </a:lnTo>
                  <a:lnTo>
                    <a:pt x="1938" y="1373"/>
                  </a:lnTo>
                  <a:lnTo>
                    <a:pt x="1928" y="1359"/>
                  </a:lnTo>
                  <a:lnTo>
                    <a:pt x="1920" y="1342"/>
                  </a:lnTo>
                  <a:lnTo>
                    <a:pt x="1918" y="1323"/>
                  </a:lnTo>
                  <a:lnTo>
                    <a:pt x="1920" y="1304"/>
                  </a:lnTo>
                  <a:lnTo>
                    <a:pt x="1928" y="1287"/>
                  </a:lnTo>
                  <a:lnTo>
                    <a:pt x="1938" y="1273"/>
                  </a:lnTo>
                  <a:lnTo>
                    <a:pt x="1953" y="1263"/>
                  </a:lnTo>
                  <a:lnTo>
                    <a:pt x="1970" y="1255"/>
                  </a:lnTo>
                  <a:lnTo>
                    <a:pt x="1988" y="1253"/>
                  </a:lnTo>
                  <a:lnTo>
                    <a:pt x="2035" y="1255"/>
                  </a:lnTo>
                  <a:lnTo>
                    <a:pt x="2082" y="1264"/>
                  </a:lnTo>
                  <a:lnTo>
                    <a:pt x="2125" y="1278"/>
                  </a:lnTo>
                  <a:lnTo>
                    <a:pt x="2167" y="1296"/>
                  </a:lnTo>
                  <a:lnTo>
                    <a:pt x="2206" y="1319"/>
                  </a:lnTo>
                  <a:lnTo>
                    <a:pt x="2242" y="1346"/>
                  </a:lnTo>
                  <a:lnTo>
                    <a:pt x="2274" y="1377"/>
                  </a:lnTo>
                  <a:lnTo>
                    <a:pt x="2302" y="1412"/>
                  </a:lnTo>
                  <a:lnTo>
                    <a:pt x="2328" y="1449"/>
                  </a:lnTo>
                  <a:lnTo>
                    <a:pt x="2348" y="1489"/>
                  </a:lnTo>
                  <a:lnTo>
                    <a:pt x="2363" y="1533"/>
                  </a:lnTo>
                  <a:lnTo>
                    <a:pt x="2373" y="1577"/>
                  </a:lnTo>
                  <a:lnTo>
                    <a:pt x="2674" y="1577"/>
                  </a:lnTo>
                  <a:lnTo>
                    <a:pt x="2692" y="1580"/>
                  </a:lnTo>
                  <a:lnTo>
                    <a:pt x="2709" y="1588"/>
                  </a:lnTo>
                  <a:lnTo>
                    <a:pt x="2724" y="1598"/>
                  </a:lnTo>
                  <a:lnTo>
                    <a:pt x="2734" y="1612"/>
                  </a:lnTo>
                  <a:lnTo>
                    <a:pt x="2742" y="1629"/>
                  </a:lnTo>
                  <a:lnTo>
                    <a:pt x="2744" y="1648"/>
                  </a:lnTo>
                  <a:lnTo>
                    <a:pt x="2742" y="1667"/>
                  </a:lnTo>
                  <a:lnTo>
                    <a:pt x="2734" y="1683"/>
                  </a:lnTo>
                  <a:lnTo>
                    <a:pt x="2724" y="1698"/>
                  </a:lnTo>
                  <a:lnTo>
                    <a:pt x="2709" y="1708"/>
                  </a:lnTo>
                  <a:lnTo>
                    <a:pt x="2692" y="1716"/>
                  </a:lnTo>
                  <a:lnTo>
                    <a:pt x="2674" y="1718"/>
                  </a:lnTo>
                  <a:lnTo>
                    <a:pt x="140" y="1718"/>
                  </a:lnTo>
                  <a:lnTo>
                    <a:pt x="140" y="2027"/>
                  </a:lnTo>
                  <a:lnTo>
                    <a:pt x="143" y="2037"/>
                  </a:lnTo>
                  <a:lnTo>
                    <a:pt x="150" y="2045"/>
                  </a:lnTo>
                  <a:lnTo>
                    <a:pt x="161" y="2048"/>
                  </a:lnTo>
                  <a:lnTo>
                    <a:pt x="2873" y="2048"/>
                  </a:lnTo>
                  <a:lnTo>
                    <a:pt x="2883" y="2045"/>
                  </a:lnTo>
                  <a:lnTo>
                    <a:pt x="2891" y="2037"/>
                  </a:lnTo>
                  <a:lnTo>
                    <a:pt x="2893" y="2027"/>
                  </a:lnTo>
                  <a:lnTo>
                    <a:pt x="2893" y="160"/>
                  </a:lnTo>
                  <a:lnTo>
                    <a:pt x="2891" y="150"/>
                  </a:lnTo>
                  <a:lnTo>
                    <a:pt x="2883" y="143"/>
                  </a:lnTo>
                  <a:lnTo>
                    <a:pt x="2873" y="140"/>
                  </a:lnTo>
                  <a:lnTo>
                    <a:pt x="2114" y="140"/>
                  </a:lnTo>
                  <a:lnTo>
                    <a:pt x="2095" y="137"/>
                  </a:lnTo>
                  <a:lnTo>
                    <a:pt x="2078" y="131"/>
                  </a:lnTo>
                  <a:lnTo>
                    <a:pt x="2064" y="119"/>
                  </a:lnTo>
                  <a:lnTo>
                    <a:pt x="2053" y="105"/>
                  </a:lnTo>
                  <a:lnTo>
                    <a:pt x="2046" y="89"/>
                  </a:lnTo>
                  <a:lnTo>
                    <a:pt x="2044" y="70"/>
                  </a:lnTo>
                  <a:lnTo>
                    <a:pt x="2046" y="52"/>
                  </a:lnTo>
                  <a:lnTo>
                    <a:pt x="2053" y="35"/>
                  </a:lnTo>
                  <a:lnTo>
                    <a:pt x="2064" y="20"/>
                  </a:lnTo>
                  <a:lnTo>
                    <a:pt x="2078" y="9"/>
                  </a:lnTo>
                  <a:lnTo>
                    <a:pt x="2095" y="2"/>
                  </a:lnTo>
                  <a:lnTo>
                    <a:pt x="2114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9990138" y="2809875"/>
              <a:ext cx="157163" cy="231775"/>
            </a:xfrm>
            <a:custGeom>
              <a:avLst/>
              <a:gdLst>
                <a:gd name="T0" fmla="*/ 161 w 993"/>
                <a:gd name="T1" fmla="*/ 0 h 1455"/>
                <a:gd name="T2" fmla="*/ 922 w 993"/>
                <a:gd name="T3" fmla="*/ 0 h 1455"/>
                <a:gd name="T4" fmla="*/ 941 w 993"/>
                <a:gd name="T5" fmla="*/ 2 h 1455"/>
                <a:gd name="T6" fmla="*/ 958 w 993"/>
                <a:gd name="T7" fmla="*/ 9 h 1455"/>
                <a:gd name="T8" fmla="*/ 972 w 993"/>
                <a:gd name="T9" fmla="*/ 20 h 1455"/>
                <a:gd name="T10" fmla="*/ 983 w 993"/>
                <a:gd name="T11" fmla="*/ 35 h 1455"/>
                <a:gd name="T12" fmla="*/ 990 w 993"/>
                <a:gd name="T13" fmla="*/ 52 h 1455"/>
                <a:gd name="T14" fmla="*/ 993 w 993"/>
                <a:gd name="T15" fmla="*/ 70 h 1455"/>
                <a:gd name="T16" fmla="*/ 990 w 993"/>
                <a:gd name="T17" fmla="*/ 89 h 1455"/>
                <a:gd name="T18" fmla="*/ 983 w 993"/>
                <a:gd name="T19" fmla="*/ 105 h 1455"/>
                <a:gd name="T20" fmla="*/ 972 w 993"/>
                <a:gd name="T21" fmla="*/ 119 h 1455"/>
                <a:gd name="T22" fmla="*/ 958 w 993"/>
                <a:gd name="T23" fmla="*/ 131 h 1455"/>
                <a:gd name="T24" fmla="*/ 941 w 993"/>
                <a:gd name="T25" fmla="*/ 137 h 1455"/>
                <a:gd name="T26" fmla="*/ 922 w 993"/>
                <a:gd name="T27" fmla="*/ 140 h 1455"/>
                <a:gd name="T28" fmla="*/ 161 w 993"/>
                <a:gd name="T29" fmla="*/ 140 h 1455"/>
                <a:gd name="T30" fmla="*/ 150 w 993"/>
                <a:gd name="T31" fmla="*/ 143 h 1455"/>
                <a:gd name="T32" fmla="*/ 143 w 993"/>
                <a:gd name="T33" fmla="*/ 150 h 1455"/>
                <a:gd name="T34" fmla="*/ 140 w 993"/>
                <a:gd name="T35" fmla="*/ 160 h 1455"/>
                <a:gd name="T36" fmla="*/ 140 w 993"/>
                <a:gd name="T37" fmla="*/ 1384 h 1455"/>
                <a:gd name="T38" fmla="*/ 138 w 993"/>
                <a:gd name="T39" fmla="*/ 1404 h 1455"/>
                <a:gd name="T40" fmla="*/ 130 w 993"/>
                <a:gd name="T41" fmla="*/ 1420 h 1455"/>
                <a:gd name="T42" fmla="*/ 120 w 993"/>
                <a:gd name="T43" fmla="*/ 1434 h 1455"/>
                <a:gd name="T44" fmla="*/ 105 w 993"/>
                <a:gd name="T45" fmla="*/ 1446 h 1455"/>
                <a:gd name="T46" fmla="*/ 89 w 993"/>
                <a:gd name="T47" fmla="*/ 1452 h 1455"/>
                <a:gd name="T48" fmla="*/ 70 w 993"/>
                <a:gd name="T49" fmla="*/ 1455 h 1455"/>
                <a:gd name="T50" fmla="*/ 51 w 993"/>
                <a:gd name="T51" fmla="*/ 1452 h 1455"/>
                <a:gd name="T52" fmla="*/ 34 w 993"/>
                <a:gd name="T53" fmla="*/ 1446 h 1455"/>
                <a:gd name="T54" fmla="*/ 20 w 993"/>
                <a:gd name="T55" fmla="*/ 1434 h 1455"/>
                <a:gd name="T56" fmla="*/ 10 w 993"/>
                <a:gd name="T57" fmla="*/ 1420 h 1455"/>
                <a:gd name="T58" fmla="*/ 2 w 993"/>
                <a:gd name="T59" fmla="*/ 1404 h 1455"/>
                <a:gd name="T60" fmla="*/ 0 w 993"/>
                <a:gd name="T61" fmla="*/ 1384 h 1455"/>
                <a:gd name="T62" fmla="*/ 0 w 993"/>
                <a:gd name="T63" fmla="*/ 160 h 1455"/>
                <a:gd name="T64" fmla="*/ 3 w 993"/>
                <a:gd name="T65" fmla="*/ 128 h 1455"/>
                <a:gd name="T66" fmla="*/ 13 w 993"/>
                <a:gd name="T67" fmla="*/ 98 h 1455"/>
                <a:gd name="T68" fmla="*/ 28 w 993"/>
                <a:gd name="T69" fmla="*/ 71 h 1455"/>
                <a:gd name="T70" fmla="*/ 47 w 993"/>
                <a:gd name="T71" fmla="*/ 47 h 1455"/>
                <a:gd name="T72" fmla="*/ 71 w 993"/>
                <a:gd name="T73" fmla="*/ 27 h 1455"/>
                <a:gd name="T74" fmla="*/ 98 w 993"/>
                <a:gd name="T75" fmla="*/ 12 h 1455"/>
                <a:gd name="T76" fmla="*/ 128 w 993"/>
                <a:gd name="T77" fmla="*/ 3 h 1455"/>
                <a:gd name="T78" fmla="*/ 161 w 993"/>
                <a:gd name="T79" fmla="*/ 0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93" h="1455">
                  <a:moveTo>
                    <a:pt x="161" y="0"/>
                  </a:moveTo>
                  <a:lnTo>
                    <a:pt x="922" y="0"/>
                  </a:lnTo>
                  <a:lnTo>
                    <a:pt x="941" y="2"/>
                  </a:lnTo>
                  <a:lnTo>
                    <a:pt x="958" y="9"/>
                  </a:lnTo>
                  <a:lnTo>
                    <a:pt x="972" y="20"/>
                  </a:lnTo>
                  <a:lnTo>
                    <a:pt x="983" y="35"/>
                  </a:lnTo>
                  <a:lnTo>
                    <a:pt x="990" y="52"/>
                  </a:lnTo>
                  <a:lnTo>
                    <a:pt x="993" y="70"/>
                  </a:lnTo>
                  <a:lnTo>
                    <a:pt x="990" y="89"/>
                  </a:lnTo>
                  <a:lnTo>
                    <a:pt x="983" y="105"/>
                  </a:lnTo>
                  <a:lnTo>
                    <a:pt x="972" y="119"/>
                  </a:lnTo>
                  <a:lnTo>
                    <a:pt x="958" y="131"/>
                  </a:lnTo>
                  <a:lnTo>
                    <a:pt x="941" y="137"/>
                  </a:lnTo>
                  <a:lnTo>
                    <a:pt x="922" y="140"/>
                  </a:lnTo>
                  <a:lnTo>
                    <a:pt x="161" y="140"/>
                  </a:lnTo>
                  <a:lnTo>
                    <a:pt x="150" y="143"/>
                  </a:lnTo>
                  <a:lnTo>
                    <a:pt x="143" y="150"/>
                  </a:lnTo>
                  <a:lnTo>
                    <a:pt x="140" y="160"/>
                  </a:lnTo>
                  <a:lnTo>
                    <a:pt x="140" y="1384"/>
                  </a:lnTo>
                  <a:lnTo>
                    <a:pt x="138" y="1404"/>
                  </a:lnTo>
                  <a:lnTo>
                    <a:pt x="130" y="1420"/>
                  </a:lnTo>
                  <a:lnTo>
                    <a:pt x="120" y="1434"/>
                  </a:lnTo>
                  <a:lnTo>
                    <a:pt x="105" y="1446"/>
                  </a:lnTo>
                  <a:lnTo>
                    <a:pt x="89" y="1452"/>
                  </a:lnTo>
                  <a:lnTo>
                    <a:pt x="70" y="1455"/>
                  </a:lnTo>
                  <a:lnTo>
                    <a:pt x="51" y="1452"/>
                  </a:lnTo>
                  <a:lnTo>
                    <a:pt x="34" y="1446"/>
                  </a:lnTo>
                  <a:lnTo>
                    <a:pt x="20" y="1434"/>
                  </a:lnTo>
                  <a:lnTo>
                    <a:pt x="10" y="1420"/>
                  </a:lnTo>
                  <a:lnTo>
                    <a:pt x="2" y="1404"/>
                  </a:lnTo>
                  <a:lnTo>
                    <a:pt x="0" y="1384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7" y="47"/>
                  </a:lnTo>
                  <a:lnTo>
                    <a:pt x="71" y="27"/>
                  </a:lnTo>
                  <a:lnTo>
                    <a:pt x="98" y="12"/>
                  </a:lnTo>
                  <a:lnTo>
                    <a:pt x="128" y="3"/>
                  </a:lnTo>
                  <a:lnTo>
                    <a:pt x="161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5" name="Freeform 110"/>
            <p:cNvSpPr/>
            <p:nvPr/>
          </p:nvSpPr>
          <p:spPr bwMode="auto">
            <a:xfrm>
              <a:off x="10139363" y="2690813"/>
              <a:ext cx="179388" cy="300038"/>
            </a:xfrm>
            <a:custGeom>
              <a:avLst/>
              <a:gdLst>
                <a:gd name="T0" fmla="*/ 603 w 1137"/>
                <a:gd name="T1" fmla="*/ 7 h 1894"/>
                <a:gd name="T2" fmla="*/ 887 w 1137"/>
                <a:gd name="T3" fmla="*/ 325 h 1894"/>
                <a:gd name="T4" fmla="*/ 951 w 1137"/>
                <a:gd name="T5" fmla="*/ 433 h 1894"/>
                <a:gd name="T6" fmla="*/ 974 w 1137"/>
                <a:gd name="T7" fmla="*/ 557 h 1894"/>
                <a:gd name="T8" fmla="*/ 980 w 1137"/>
                <a:gd name="T9" fmla="*/ 1155 h 1894"/>
                <a:gd name="T10" fmla="*/ 1114 w 1137"/>
                <a:gd name="T11" fmla="*/ 1375 h 1894"/>
                <a:gd name="T12" fmla="*/ 1137 w 1137"/>
                <a:gd name="T13" fmla="*/ 1477 h 1894"/>
                <a:gd name="T14" fmla="*/ 1127 w 1137"/>
                <a:gd name="T15" fmla="*/ 1653 h 1894"/>
                <a:gd name="T16" fmla="*/ 1086 w 1137"/>
                <a:gd name="T17" fmla="*/ 1685 h 1894"/>
                <a:gd name="T18" fmla="*/ 912 w 1137"/>
                <a:gd name="T19" fmla="*/ 1823 h 1894"/>
                <a:gd name="T20" fmla="*/ 891 w 1137"/>
                <a:gd name="T21" fmla="*/ 1873 h 1894"/>
                <a:gd name="T22" fmla="*/ 841 w 1137"/>
                <a:gd name="T23" fmla="*/ 1893 h 1894"/>
                <a:gd name="T24" fmla="*/ 793 w 1137"/>
                <a:gd name="T25" fmla="*/ 1873 h 1894"/>
                <a:gd name="T26" fmla="*/ 771 w 1137"/>
                <a:gd name="T27" fmla="*/ 1823 h 1894"/>
                <a:gd name="T28" fmla="*/ 747 w 1137"/>
                <a:gd name="T29" fmla="*/ 1652 h 1894"/>
                <a:gd name="T30" fmla="*/ 740 w 1137"/>
                <a:gd name="T31" fmla="*/ 1598 h 1894"/>
                <a:gd name="T32" fmla="*/ 772 w 1137"/>
                <a:gd name="T33" fmla="*/ 1556 h 1894"/>
                <a:gd name="T34" fmla="*/ 996 w 1137"/>
                <a:gd name="T35" fmla="*/ 1546 h 1894"/>
                <a:gd name="T36" fmla="*/ 988 w 1137"/>
                <a:gd name="T37" fmla="*/ 1436 h 1894"/>
                <a:gd name="T38" fmla="*/ 854 w 1137"/>
                <a:gd name="T39" fmla="*/ 1216 h 1894"/>
                <a:gd name="T40" fmla="*/ 833 w 1137"/>
                <a:gd name="T41" fmla="*/ 1116 h 1894"/>
                <a:gd name="T42" fmla="*/ 824 w 1137"/>
                <a:gd name="T43" fmla="*/ 497 h 1894"/>
                <a:gd name="T44" fmla="*/ 781 w 1137"/>
                <a:gd name="T45" fmla="*/ 416 h 1894"/>
                <a:gd name="T46" fmla="*/ 352 w 1137"/>
                <a:gd name="T47" fmla="*/ 442 h 1894"/>
                <a:gd name="T48" fmla="*/ 321 w 1137"/>
                <a:gd name="T49" fmla="*/ 526 h 1894"/>
                <a:gd name="T50" fmla="*/ 316 w 1137"/>
                <a:gd name="T51" fmla="*/ 1149 h 1894"/>
                <a:gd name="T52" fmla="*/ 276 w 1137"/>
                <a:gd name="T53" fmla="*/ 1252 h 1894"/>
                <a:gd name="T54" fmla="*/ 143 w 1137"/>
                <a:gd name="T55" fmla="*/ 1459 h 1894"/>
                <a:gd name="T56" fmla="*/ 338 w 1137"/>
                <a:gd name="T57" fmla="*/ 1547 h 1894"/>
                <a:gd name="T58" fmla="*/ 388 w 1137"/>
                <a:gd name="T59" fmla="*/ 1567 h 1894"/>
                <a:gd name="T60" fmla="*/ 409 w 1137"/>
                <a:gd name="T61" fmla="*/ 1617 h 1894"/>
                <a:gd name="T62" fmla="*/ 388 w 1137"/>
                <a:gd name="T63" fmla="*/ 1667 h 1894"/>
                <a:gd name="T64" fmla="*/ 338 w 1137"/>
                <a:gd name="T65" fmla="*/ 1688 h 1894"/>
                <a:gd name="T66" fmla="*/ 335 w 1137"/>
                <a:gd name="T67" fmla="*/ 1842 h 1894"/>
                <a:gd name="T68" fmla="*/ 303 w 1137"/>
                <a:gd name="T69" fmla="*/ 1885 h 1894"/>
                <a:gd name="T70" fmla="*/ 250 w 1137"/>
                <a:gd name="T71" fmla="*/ 1891 h 1894"/>
                <a:gd name="T72" fmla="*/ 207 w 1137"/>
                <a:gd name="T73" fmla="*/ 1859 h 1894"/>
                <a:gd name="T74" fmla="*/ 198 w 1137"/>
                <a:gd name="T75" fmla="*/ 1688 h 1894"/>
                <a:gd name="T76" fmla="*/ 35 w 1137"/>
                <a:gd name="T77" fmla="*/ 1678 h 1894"/>
                <a:gd name="T78" fmla="*/ 2 w 1137"/>
                <a:gd name="T79" fmla="*/ 1636 h 1894"/>
                <a:gd name="T80" fmla="*/ 3 w 1137"/>
                <a:gd name="T81" fmla="*/ 1443 h 1894"/>
                <a:gd name="T82" fmla="*/ 45 w 1137"/>
                <a:gd name="T83" fmla="*/ 1338 h 1894"/>
                <a:gd name="T84" fmla="*/ 178 w 1137"/>
                <a:gd name="T85" fmla="*/ 1134 h 1894"/>
                <a:gd name="T86" fmla="*/ 182 w 1137"/>
                <a:gd name="T87" fmla="*/ 515 h 1894"/>
                <a:gd name="T88" fmla="*/ 218 w 1137"/>
                <a:gd name="T89" fmla="*/ 395 h 1894"/>
                <a:gd name="T90" fmla="*/ 522 w 1137"/>
                <a:gd name="T91" fmla="*/ 25 h 1894"/>
                <a:gd name="T92" fmla="*/ 574 w 1137"/>
                <a:gd name="T93" fmla="*/ 0 h 1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7" h="1894">
                  <a:moveTo>
                    <a:pt x="574" y="0"/>
                  </a:moveTo>
                  <a:lnTo>
                    <a:pt x="589" y="3"/>
                  </a:lnTo>
                  <a:lnTo>
                    <a:pt x="603" y="7"/>
                  </a:lnTo>
                  <a:lnTo>
                    <a:pt x="617" y="14"/>
                  </a:lnTo>
                  <a:lnTo>
                    <a:pt x="627" y="25"/>
                  </a:lnTo>
                  <a:lnTo>
                    <a:pt x="887" y="325"/>
                  </a:lnTo>
                  <a:lnTo>
                    <a:pt x="913" y="359"/>
                  </a:lnTo>
                  <a:lnTo>
                    <a:pt x="934" y="395"/>
                  </a:lnTo>
                  <a:lnTo>
                    <a:pt x="951" y="433"/>
                  </a:lnTo>
                  <a:lnTo>
                    <a:pt x="964" y="473"/>
                  </a:lnTo>
                  <a:lnTo>
                    <a:pt x="971" y="515"/>
                  </a:lnTo>
                  <a:lnTo>
                    <a:pt x="974" y="557"/>
                  </a:lnTo>
                  <a:lnTo>
                    <a:pt x="974" y="1118"/>
                  </a:lnTo>
                  <a:lnTo>
                    <a:pt x="976" y="1137"/>
                  </a:lnTo>
                  <a:lnTo>
                    <a:pt x="980" y="1155"/>
                  </a:lnTo>
                  <a:lnTo>
                    <a:pt x="989" y="1173"/>
                  </a:lnTo>
                  <a:lnTo>
                    <a:pt x="1097" y="1343"/>
                  </a:lnTo>
                  <a:lnTo>
                    <a:pt x="1114" y="1375"/>
                  </a:lnTo>
                  <a:lnTo>
                    <a:pt x="1127" y="1407"/>
                  </a:lnTo>
                  <a:lnTo>
                    <a:pt x="1134" y="1442"/>
                  </a:lnTo>
                  <a:lnTo>
                    <a:pt x="1137" y="1477"/>
                  </a:lnTo>
                  <a:lnTo>
                    <a:pt x="1137" y="1617"/>
                  </a:lnTo>
                  <a:lnTo>
                    <a:pt x="1134" y="1636"/>
                  </a:lnTo>
                  <a:lnTo>
                    <a:pt x="1127" y="1653"/>
                  </a:lnTo>
                  <a:lnTo>
                    <a:pt x="1116" y="1667"/>
                  </a:lnTo>
                  <a:lnTo>
                    <a:pt x="1102" y="1678"/>
                  </a:lnTo>
                  <a:lnTo>
                    <a:pt x="1086" y="1685"/>
                  </a:lnTo>
                  <a:lnTo>
                    <a:pt x="1067" y="1688"/>
                  </a:lnTo>
                  <a:lnTo>
                    <a:pt x="912" y="1688"/>
                  </a:lnTo>
                  <a:lnTo>
                    <a:pt x="912" y="1823"/>
                  </a:lnTo>
                  <a:lnTo>
                    <a:pt x="909" y="1841"/>
                  </a:lnTo>
                  <a:lnTo>
                    <a:pt x="903" y="1858"/>
                  </a:lnTo>
                  <a:lnTo>
                    <a:pt x="891" y="1873"/>
                  </a:lnTo>
                  <a:lnTo>
                    <a:pt x="877" y="1883"/>
                  </a:lnTo>
                  <a:lnTo>
                    <a:pt x="860" y="1891"/>
                  </a:lnTo>
                  <a:lnTo>
                    <a:pt x="841" y="1893"/>
                  </a:lnTo>
                  <a:lnTo>
                    <a:pt x="823" y="1891"/>
                  </a:lnTo>
                  <a:lnTo>
                    <a:pt x="806" y="1883"/>
                  </a:lnTo>
                  <a:lnTo>
                    <a:pt x="793" y="1873"/>
                  </a:lnTo>
                  <a:lnTo>
                    <a:pt x="781" y="1858"/>
                  </a:lnTo>
                  <a:lnTo>
                    <a:pt x="773" y="1841"/>
                  </a:lnTo>
                  <a:lnTo>
                    <a:pt x="771" y="1823"/>
                  </a:lnTo>
                  <a:lnTo>
                    <a:pt x="771" y="1676"/>
                  </a:lnTo>
                  <a:lnTo>
                    <a:pt x="758" y="1666"/>
                  </a:lnTo>
                  <a:lnTo>
                    <a:pt x="747" y="1652"/>
                  </a:lnTo>
                  <a:lnTo>
                    <a:pt x="740" y="1635"/>
                  </a:lnTo>
                  <a:lnTo>
                    <a:pt x="737" y="1617"/>
                  </a:lnTo>
                  <a:lnTo>
                    <a:pt x="740" y="1598"/>
                  </a:lnTo>
                  <a:lnTo>
                    <a:pt x="747" y="1581"/>
                  </a:lnTo>
                  <a:lnTo>
                    <a:pt x="758" y="1567"/>
                  </a:lnTo>
                  <a:lnTo>
                    <a:pt x="772" y="1556"/>
                  </a:lnTo>
                  <a:lnTo>
                    <a:pt x="789" y="1549"/>
                  </a:lnTo>
                  <a:lnTo>
                    <a:pt x="807" y="1546"/>
                  </a:lnTo>
                  <a:lnTo>
                    <a:pt x="996" y="1546"/>
                  </a:lnTo>
                  <a:lnTo>
                    <a:pt x="996" y="1477"/>
                  </a:lnTo>
                  <a:lnTo>
                    <a:pt x="995" y="1456"/>
                  </a:lnTo>
                  <a:lnTo>
                    <a:pt x="988" y="1436"/>
                  </a:lnTo>
                  <a:lnTo>
                    <a:pt x="979" y="1417"/>
                  </a:lnTo>
                  <a:lnTo>
                    <a:pt x="871" y="1247"/>
                  </a:lnTo>
                  <a:lnTo>
                    <a:pt x="854" y="1216"/>
                  </a:lnTo>
                  <a:lnTo>
                    <a:pt x="842" y="1184"/>
                  </a:lnTo>
                  <a:lnTo>
                    <a:pt x="836" y="1151"/>
                  </a:lnTo>
                  <a:lnTo>
                    <a:pt x="833" y="1116"/>
                  </a:lnTo>
                  <a:lnTo>
                    <a:pt x="833" y="556"/>
                  </a:lnTo>
                  <a:lnTo>
                    <a:pt x="831" y="526"/>
                  </a:lnTo>
                  <a:lnTo>
                    <a:pt x="824" y="497"/>
                  </a:lnTo>
                  <a:lnTo>
                    <a:pt x="814" y="468"/>
                  </a:lnTo>
                  <a:lnTo>
                    <a:pt x="800" y="442"/>
                  </a:lnTo>
                  <a:lnTo>
                    <a:pt x="781" y="416"/>
                  </a:lnTo>
                  <a:lnTo>
                    <a:pt x="576" y="178"/>
                  </a:lnTo>
                  <a:lnTo>
                    <a:pt x="370" y="417"/>
                  </a:lnTo>
                  <a:lnTo>
                    <a:pt x="352" y="442"/>
                  </a:lnTo>
                  <a:lnTo>
                    <a:pt x="338" y="468"/>
                  </a:lnTo>
                  <a:lnTo>
                    <a:pt x="328" y="497"/>
                  </a:lnTo>
                  <a:lnTo>
                    <a:pt x="321" y="526"/>
                  </a:lnTo>
                  <a:lnTo>
                    <a:pt x="319" y="556"/>
                  </a:lnTo>
                  <a:lnTo>
                    <a:pt x="319" y="1112"/>
                  </a:lnTo>
                  <a:lnTo>
                    <a:pt x="316" y="1149"/>
                  </a:lnTo>
                  <a:lnTo>
                    <a:pt x="308" y="1185"/>
                  </a:lnTo>
                  <a:lnTo>
                    <a:pt x="294" y="1219"/>
                  </a:lnTo>
                  <a:lnTo>
                    <a:pt x="276" y="1252"/>
                  </a:lnTo>
                  <a:lnTo>
                    <a:pt x="160" y="1418"/>
                  </a:lnTo>
                  <a:lnTo>
                    <a:pt x="149" y="1438"/>
                  </a:lnTo>
                  <a:lnTo>
                    <a:pt x="143" y="1459"/>
                  </a:lnTo>
                  <a:lnTo>
                    <a:pt x="140" y="1481"/>
                  </a:lnTo>
                  <a:lnTo>
                    <a:pt x="140" y="1547"/>
                  </a:lnTo>
                  <a:lnTo>
                    <a:pt x="338" y="1547"/>
                  </a:lnTo>
                  <a:lnTo>
                    <a:pt x="357" y="1549"/>
                  </a:lnTo>
                  <a:lnTo>
                    <a:pt x="374" y="1557"/>
                  </a:lnTo>
                  <a:lnTo>
                    <a:pt x="388" y="1567"/>
                  </a:lnTo>
                  <a:lnTo>
                    <a:pt x="400" y="1582"/>
                  </a:lnTo>
                  <a:lnTo>
                    <a:pt x="406" y="1599"/>
                  </a:lnTo>
                  <a:lnTo>
                    <a:pt x="409" y="1617"/>
                  </a:lnTo>
                  <a:lnTo>
                    <a:pt x="406" y="1636"/>
                  </a:lnTo>
                  <a:lnTo>
                    <a:pt x="400" y="1653"/>
                  </a:lnTo>
                  <a:lnTo>
                    <a:pt x="388" y="1667"/>
                  </a:lnTo>
                  <a:lnTo>
                    <a:pt x="374" y="1678"/>
                  </a:lnTo>
                  <a:lnTo>
                    <a:pt x="357" y="1685"/>
                  </a:lnTo>
                  <a:lnTo>
                    <a:pt x="338" y="1688"/>
                  </a:lnTo>
                  <a:lnTo>
                    <a:pt x="338" y="1688"/>
                  </a:lnTo>
                  <a:lnTo>
                    <a:pt x="338" y="1823"/>
                  </a:lnTo>
                  <a:lnTo>
                    <a:pt x="335" y="1842"/>
                  </a:lnTo>
                  <a:lnTo>
                    <a:pt x="329" y="1859"/>
                  </a:lnTo>
                  <a:lnTo>
                    <a:pt x="317" y="1873"/>
                  </a:lnTo>
                  <a:lnTo>
                    <a:pt x="303" y="1885"/>
                  </a:lnTo>
                  <a:lnTo>
                    <a:pt x="287" y="1891"/>
                  </a:lnTo>
                  <a:lnTo>
                    <a:pt x="268" y="1894"/>
                  </a:lnTo>
                  <a:lnTo>
                    <a:pt x="250" y="1891"/>
                  </a:lnTo>
                  <a:lnTo>
                    <a:pt x="233" y="1885"/>
                  </a:lnTo>
                  <a:lnTo>
                    <a:pt x="218" y="1873"/>
                  </a:lnTo>
                  <a:lnTo>
                    <a:pt x="207" y="1859"/>
                  </a:lnTo>
                  <a:lnTo>
                    <a:pt x="200" y="1842"/>
                  </a:lnTo>
                  <a:lnTo>
                    <a:pt x="198" y="1823"/>
                  </a:lnTo>
                  <a:lnTo>
                    <a:pt x="198" y="1688"/>
                  </a:lnTo>
                  <a:lnTo>
                    <a:pt x="70" y="1688"/>
                  </a:lnTo>
                  <a:lnTo>
                    <a:pt x="52" y="1685"/>
                  </a:lnTo>
                  <a:lnTo>
                    <a:pt x="35" y="1678"/>
                  </a:lnTo>
                  <a:lnTo>
                    <a:pt x="20" y="1667"/>
                  </a:lnTo>
                  <a:lnTo>
                    <a:pt x="9" y="1653"/>
                  </a:lnTo>
                  <a:lnTo>
                    <a:pt x="2" y="1636"/>
                  </a:lnTo>
                  <a:lnTo>
                    <a:pt x="0" y="1617"/>
                  </a:lnTo>
                  <a:lnTo>
                    <a:pt x="0" y="1481"/>
                  </a:lnTo>
                  <a:lnTo>
                    <a:pt x="3" y="1443"/>
                  </a:lnTo>
                  <a:lnTo>
                    <a:pt x="11" y="1406"/>
                  </a:lnTo>
                  <a:lnTo>
                    <a:pt x="25" y="1371"/>
                  </a:lnTo>
                  <a:lnTo>
                    <a:pt x="45" y="1338"/>
                  </a:lnTo>
                  <a:lnTo>
                    <a:pt x="161" y="1171"/>
                  </a:lnTo>
                  <a:lnTo>
                    <a:pt x="171" y="1154"/>
                  </a:lnTo>
                  <a:lnTo>
                    <a:pt x="178" y="1134"/>
                  </a:lnTo>
                  <a:lnTo>
                    <a:pt x="180" y="1113"/>
                  </a:lnTo>
                  <a:lnTo>
                    <a:pt x="180" y="556"/>
                  </a:lnTo>
                  <a:lnTo>
                    <a:pt x="182" y="515"/>
                  </a:lnTo>
                  <a:lnTo>
                    <a:pt x="189" y="473"/>
                  </a:lnTo>
                  <a:lnTo>
                    <a:pt x="201" y="433"/>
                  </a:lnTo>
                  <a:lnTo>
                    <a:pt x="218" y="395"/>
                  </a:lnTo>
                  <a:lnTo>
                    <a:pt x="239" y="359"/>
                  </a:lnTo>
                  <a:lnTo>
                    <a:pt x="264" y="326"/>
                  </a:lnTo>
                  <a:lnTo>
                    <a:pt x="522" y="25"/>
                  </a:lnTo>
                  <a:lnTo>
                    <a:pt x="536" y="12"/>
                  </a:lnTo>
                  <a:lnTo>
                    <a:pt x="554" y="4"/>
                  </a:lnTo>
                  <a:lnTo>
                    <a:pt x="574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10217151" y="2943225"/>
              <a:ext cx="22225" cy="71438"/>
            </a:xfrm>
            <a:custGeom>
              <a:avLst/>
              <a:gdLst>
                <a:gd name="T0" fmla="*/ 70 w 140"/>
                <a:gd name="T1" fmla="*/ 0 h 445"/>
                <a:gd name="T2" fmla="*/ 89 w 140"/>
                <a:gd name="T3" fmla="*/ 2 h 445"/>
                <a:gd name="T4" fmla="*/ 106 w 140"/>
                <a:gd name="T5" fmla="*/ 9 h 445"/>
                <a:gd name="T6" fmla="*/ 120 w 140"/>
                <a:gd name="T7" fmla="*/ 20 h 445"/>
                <a:gd name="T8" fmla="*/ 130 w 140"/>
                <a:gd name="T9" fmla="*/ 35 h 445"/>
                <a:gd name="T10" fmla="*/ 138 w 140"/>
                <a:gd name="T11" fmla="*/ 52 h 445"/>
                <a:gd name="T12" fmla="*/ 140 w 140"/>
                <a:gd name="T13" fmla="*/ 70 h 445"/>
                <a:gd name="T14" fmla="*/ 140 w 140"/>
                <a:gd name="T15" fmla="*/ 375 h 445"/>
                <a:gd name="T16" fmla="*/ 138 w 140"/>
                <a:gd name="T17" fmla="*/ 394 h 445"/>
                <a:gd name="T18" fmla="*/ 130 w 140"/>
                <a:gd name="T19" fmla="*/ 412 h 445"/>
                <a:gd name="T20" fmla="*/ 119 w 140"/>
                <a:gd name="T21" fmla="*/ 426 h 445"/>
                <a:gd name="T22" fmla="*/ 103 w 140"/>
                <a:gd name="T23" fmla="*/ 438 h 445"/>
                <a:gd name="T24" fmla="*/ 86 w 140"/>
                <a:gd name="T25" fmla="*/ 444 h 445"/>
                <a:gd name="T26" fmla="*/ 66 w 140"/>
                <a:gd name="T27" fmla="*/ 445 h 445"/>
                <a:gd name="T28" fmla="*/ 48 w 140"/>
                <a:gd name="T29" fmla="*/ 442 h 445"/>
                <a:gd name="T30" fmla="*/ 32 w 140"/>
                <a:gd name="T31" fmla="*/ 435 h 445"/>
                <a:gd name="T32" fmla="*/ 19 w 140"/>
                <a:gd name="T33" fmla="*/ 422 h 445"/>
                <a:gd name="T34" fmla="*/ 9 w 140"/>
                <a:gd name="T35" fmla="*/ 408 h 445"/>
                <a:gd name="T36" fmla="*/ 2 w 140"/>
                <a:gd name="T37" fmla="*/ 391 h 445"/>
                <a:gd name="T38" fmla="*/ 0 w 140"/>
                <a:gd name="T39" fmla="*/ 372 h 445"/>
                <a:gd name="T40" fmla="*/ 0 w 140"/>
                <a:gd name="T41" fmla="*/ 70 h 445"/>
                <a:gd name="T42" fmla="*/ 2 w 140"/>
                <a:gd name="T43" fmla="*/ 52 h 445"/>
                <a:gd name="T44" fmla="*/ 10 w 140"/>
                <a:gd name="T45" fmla="*/ 35 h 445"/>
                <a:gd name="T46" fmla="*/ 20 w 140"/>
                <a:gd name="T47" fmla="*/ 20 h 445"/>
                <a:gd name="T48" fmla="*/ 35 w 140"/>
                <a:gd name="T49" fmla="*/ 9 h 445"/>
                <a:gd name="T50" fmla="*/ 51 w 140"/>
                <a:gd name="T51" fmla="*/ 2 h 445"/>
                <a:gd name="T52" fmla="*/ 70 w 140"/>
                <a:gd name="T53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445">
                  <a:moveTo>
                    <a:pt x="70" y="0"/>
                  </a:moveTo>
                  <a:lnTo>
                    <a:pt x="89" y="2"/>
                  </a:lnTo>
                  <a:lnTo>
                    <a:pt x="106" y="9"/>
                  </a:lnTo>
                  <a:lnTo>
                    <a:pt x="120" y="20"/>
                  </a:lnTo>
                  <a:lnTo>
                    <a:pt x="130" y="35"/>
                  </a:lnTo>
                  <a:lnTo>
                    <a:pt x="138" y="52"/>
                  </a:lnTo>
                  <a:lnTo>
                    <a:pt x="140" y="70"/>
                  </a:lnTo>
                  <a:lnTo>
                    <a:pt x="140" y="375"/>
                  </a:lnTo>
                  <a:lnTo>
                    <a:pt x="138" y="394"/>
                  </a:lnTo>
                  <a:lnTo>
                    <a:pt x="130" y="412"/>
                  </a:lnTo>
                  <a:lnTo>
                    <a:pt x="119" y="426"/>
                  </a:lnTo>
                  <a:lnTo>
                    <a:pt x="103" y="438"/>
                  </a:lnTo>
                  <a:lnTo>
                    <a:pt x="86" y="444"/>
                  </a:lnTo>
                  <a:lnTo>
                    <a:pt x="66" y="445"/>
                  </a:lnTo>
                  <a:lnTo>
                    <a:pt x="48" y="442"/>
                  </a:lnTo>
                  <a:lnTo>
                    <a:pt x="32" y="435"/>
                  </a:lnTo>
                  <a:lnTo>
                    <a:pt x="19" y="422"/>
                  </a:lnTo>
                  <a:lnTo>
                    <a:pt x="9" y="408"/>
                  </a:lnTo>
                  <a:lnTo>
                    <a:pt x="2" y="391"/>
                  </a:lnTo>
                  <a:lnTo>
                    <a:pt x="0" y="372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7" name="Group 68"/>
          <p:cNvGrpSpPr/>
          <p:nvPr/>
        </p:nvGrpSpPr>
        <p:grpSpPr>
          <a:xfrm>
            <a:off x="6259926" y="4476833"/>
            <a:ext cx="536045" cy="353758"/>
            <a:chOff x="9058275" y="5100638"/>
            <a:chExt cx="550863" cy="363538"/>
          </a:xfrm>
          <a:solidFill>
            <a:schemeClr val="bg1"/>
          </a:solidFill>
        </p:grpSpPr>
        <p:sp>
          <p:nvSpPr>
            <p:cNvPr id="18" name="Freeform 411"/>
            <p:cNvSpPr>
              <a:spLocks noEditPoints="1"/>
            </p:cNvSpPr>
            <p:nvPr/>
          </p:nvSpPr>
          <p:spPr bwMode="auto">
            <a:xfrm>
              <a:off x="9058275" y="5100638"/>
              <a:ext cx="379413" cy="219075"/>
            </a:xfrm>
            <a:custGeom>
              <a:avLst/>
              <a:gdLst>
                <a:gd name="T0" fmla="*/ 470 w 2387"/>
                <a:gd name="T1" fmla="*/ 1221 h 1381"/>
                <a:gd name="T2" fmla="*/ 446 w 2387"/>
                <a:gd name="T3" fmla="*/ 0 h 1381"/>
                <a:gd name="T4" fmla="*/ 911 w 2387"/>
                <a:gd name="T5" fmla="*/ 160 h 1381"/>
                <a:gd name="T6" fmla="*/ 991 w 2387"/>
                <a:gd name="T7" fmla="*/ 190 h 1381"/>
                <a:gd name="T8" fmla="*/ 1093 w 2387"/>
                <a:gd name="T9" fmla="*/ 200 h 1381"/>
                <a:gd name="T10" fmla="*/ 1202 w 2387"/>
                <a:gd name="T11" fmla="*/ 159 h 1381"/>
                <a:gd name="T12" fmla="*/ 1336 w 2387"/>
                <a:gd name="T13" fmla="*/ 123 h 1381"/>
                <a:gd name="T14" fmla="*/ 1475 w 2387"/>
                <a:gd name="T15" fmla="*/ 142 h 1381"/>
                <a:gd name="T16" fmla="*/ 2368 w 2387"/>
                <a:gd name="T17" fmla="*/ 462 h 1381"/>
                <a:gd name="T18" fmla="*/ 2387 w 2387"/>
                <a:gd name="T19" fmla="*/ 510 h 1381"/>
                <a:gd name="T20" fmla="*/ 2383 w 2387"/>
                <a:gd name="T21" fmla="*/ 545 h 1381"/>
                <a:gd name="T22" fmla="*/ 2368 w 2387"/>
                <a:gd name="T23" fmla="*/ 612 h 1381"/>
                <a:gd name="T24" fmla="*/ 2331 w 2387"/>
                <a:gd name="T25" fmla="*/ 689 h 1381"/>
                <a:gd name="T26" fmla="*/ 2265 w 2387"/>
                <a:gd name="T27" fmla="*/ 758 h 1381"/>
                <a:gd name="T28" fmla="*/ 2162 w 2387"/>
                <a:gd name="T29" fmla="*/ 798 h 1381"/>
                <a:gd name="T30" fmla="*/ 2038 w 2387"/>
                <a:gd name="T31" fmla="*/ 790 h 1381"/>
                <a:gd name="T32" fmla="*/ 1682 w 2387"/>
                <a:gd name="T33" fmla="*/ 699 h 1381"/>
                <a:gd name="T34" fmla="*/ 1631 w 2387"/>
                <a:gd name="T35" fmla="*/ 789 h 1381"/>
                <a:gd name="T36" fmla="*/ 1553 w 2387"/>
                <a:gd name="T37" fmla="*/ 883 h 1381"/>
                <a:gd name="T38" fmla="*/ 1443 w 2387"/>
                <a:gd name="T39" fmla="*/ 964 h 1381"/>
                <a:gd name="T40" fmla="*/ 1304 w 2387"/>
                <a:gd name="T41" fmla="*/ 1014 h 1381"/>
                <a:gd name="T42" fmla="*/ 1145 w 2387"/>
                <a:gd name="T43" fmla="*/ 1020 h 1381"/>
                <a:gd name="T44" fmla="*/ 961 w 2387"/>
                <a:gd name="T45" fmla="*/ 979 h 1381"/>
                <a:gd name="T46" fmla="*/ 921 w 2387"/>
                <a:gd name="T47" fmla="*/ 944 h 1381"/>
                <a:gd name="T48" fmla="*/ 918 w 2387"/>
                <a:gd name="T49" fmla="*/ 890 h 1381"/>
                <a:gd name="T50" fmla="*/ 954 w 2387"/>
                <a:gd name="T51" fmla="*/ 849 h 1381"/>
                <a:gd name="T52" fmla="*/ 1007 w 2387"/>
                <a:gd name="T53" fmla="*/ 846 h 1381"/>
                <a:gd name="T54" fmla="*/ 1161 w 2387"/>
                <a:gd name="T55" fmla="*/ 880 h 1381"/>
                <a:gd name="T56" fmla="*/ 1297 w 2387"/>
                <a:gd name="T57" fmla="*/ 871 h 1381"/>
                <a:gd name="T58" fmla="*/ 1410 w 2387"/>
                <a:gd name="T59" fmla="*/ 820 h 1381"/>
                <a:gd name="T60" fmla="*/ 1492 w 2387"/>
                <a:gd name="T61" fmla="*/ 741 h 1381"/>
                <a:gd name="T62" fmla="*/ 1546 w 2387"/>
                <a:gd name="T63" fmla="*/ 659 h 1381"/>
                <a:gd name="T64" fmla="*/ 1575 w 2387"/>
                <a:gd name="T65" fmla="*/ 594 h 1381"/>
                <a:gd name="T66" fmla="*/ 1584 w 2387"/>
                <a:gd name="T67" fmla="*/ 566 h 1381"/>
                <a:gd name="T68" fmla="*/ 1618 w 2387"/>
                <a:gd name="T69" fmla="*/ 522 h 1381"/>
                <a:gd name="T70" fmla="*/ 1675 w 2387"/>
                <a:gd name="T71" fmla="*/ 518 h 1381"/>
                <a:gd name="T72" fmla="*/ 2098 w 2387"/>
                <a:gd name="T73" fmla="*/ 657 h 1381"/>
                <a:gd name="T74" fmla="*/ 2168 w 2387"/>
                <a:gd name="T75" fmla="*/ 651 h 1381"/>
                <a:gd name="T76" fmla="*/ 2214 w 2387"/>
                <a:gd name="T77" fmla="*/ 612 h 1381"/>
                <a:gd name="T78" fmla="*/ 2239 w 2387"/>
                <a:gd name="T79" fmla="*/ 555 h 1381"/>
                <a:gd name="T80" fmla="*/ 1364 w 2387"/>
                <a:gd name="T81" fmla="*/ 262 h 1381"/>
                <a:gd name="T82" fmla="*/ 1265 w 2387"/>
                <a:gd name="T83" fmla="*/ 284 h 1381"/>
                <a:gd name="T84" fmla="*/ 1145 w 2387"/>
                <a:gd name="T85" fmla="*/ 333 h 1381"/>
                <a:gd name="T86" fmla="*/ 1024 w 2387"/>
                <a:gd name="T87" fmla="*/ 339 h 1381"/>
                <a:gd name="T88" fmla="*/ 927 w 2387"/>
                <a:gd name="T89" fmla="*/ 315 h 1381"/>
                <a:gd name="T90" fmla="*/ 560 w 2387"/>
                <a:gd name="T91" fmla="*/ 1363 h 1381"/>
                <a:gd name="T92" fmla="*/ 513 w 2387"/>
                <a:gd name="T93" fmla="*/ 1381 h 1381"/>
                <a:gd name="T94" fmla="*/ 47 w 2387"/>
                <a:gd name="T95" fmla="*/ 1225 h 1381"/>
                <a:gd name="T96" fmla="*/ 7 w 2387"/>
                <a:gd name="T97" fmla="*/ 1189 h 1381"/>
                <a:gd name="T98" fmla="*/ 3 w 2387"/>
                <a:gd name="T99" fmla="*/ 1136 h 1381"/>
                <a:gd name="T100" fmla="*/ 395 w 2387"/>
                <a:gd name="T101" fmla="*/ 17 h 1381"/>
                <a:gd name="T102" fmla="*/ 446 w 2387"/>
                <a:gd name="T103" fmla="*/ 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87" h="1381">
                  <a:moveTo>
                    <a:pt x="486" y="160"/>
                  </a:moveTo>
                  <a:lnTo>
                    <a:pt x="160" y="1114"/>
                  </a:lnTo>
                  <a:lnTo>
                    <a:pt x="470" y="1221"/>
                  </a:lnTo>
                  <a:lnTo>
                    <a:pt x="796" y="266"/>
                  </a:lnTo>
                  <a:lnTo>
                    <a:pt x="486" y="160"/>
                  </a:lnTo>
                  <a:close/>
                  <a:moveTo>
                    <a:pt x="446" y="0"/>
                  </a:moveTo>
                  <a:lnTo>
                    <a:pt x="465" y="4"/>
                  </a:lnTo>
                  <a:lnTo>
                    <a:pt x="905" y="159"/>
                  </a:lnTo>
                  <a:lnTo>
                    <a:pt x="911" y="160"/>
                  </a:lnTo>
                  <a:lnTo>
                    <a:pt x="915" y="162"/>
                  </a:lnTo>
                  <a:lnTo>
                    <a:pt x="919" y="165"/>
                  </a:lnTo>
                  <a:lnTo>
                    <a:pt x="991" y="190"/>
                  </a:lnTo>
                  <a:lnTo>
                    <a:pt x="1024" y="199"/>
                  </a:lnTo>
                  <a:lnTo>
                    <a:pt x="1058" y="202"/>
                  </a:lnTo>
                  <a:lnTo>
                    <a:pt x="1093" y="200"/>
                  </a:lnTo>
                  <a:lnTo>
                    <a:pt x="1126" y="192"/>
                  </a:lnTo>
                  <a:lnTo>
                    <a:pt x="1159" y="180"/>
                  </a:lnTo>
                  <a:lnTo>
                    <a:pt x="1202" y="159"/>
                  </a:lnTo>
                  <a:lnTo>
                    <a:pt x="1245" y="141"/>
                  </a:lnTo>
                  <a:lnTo>
                    <a:pt x="1290" y="129"/>
                  </a:lnTo>
                  <a:lnTo>
                    <a:pt x="1336" y="123"/>
                  </a:lnTo>
                  <a:lnTo>
                    <a:pt x="1384" y="124"/>
                  </a:lnTo>
                  <a:lnTo>
                    <a:pt x="1430" y="129"/>
                  </a:lnTo>
                  <a:lnTo>
                    <a:pt x="1475" y="142"/>
                  </a:lnTo>
                  <a:lnTo>
                    <a:pt x="2339" y="442"/>
                  </a:lnTo>
                  <a:lnTo>
                    <a:pt x="2355" y="449"/>
                  </a:lnTo>
                  <a:lnTo>
                    <a:pt x="2368" y="462"/>
                  </a:lnTo>
                  <a:lnTo>
                    <a:pt x="2379" y="475"/>
                  </a:lnTo>
                  <a:lnTo>
                    <a:pt x="2385" y="492"/>
                  </a:lnTo>
                  <a:lnTo>
                    <a:pt x="2387" y="510"/>
                  </a:lnTo>
                  <a:lnTo>
                    <a:pt x="2386" y="518"/>
                  </a:lnTo>
                  <a:lnTo>
                    <a:pt x="2385" y="529"/>
                  </a:lnTo>
                  <a:lnTo>
                    <a:pt x="2383" y="545"/>
                  </a:lnTo>
                  <a:lnTo>
                    <a:pt x="2380" y="565"/>
                  </a:lnTo>
                  <a:lnTo>
                    <a:pt x="2374" y="587"/>
                  </a:lnTo>
                  <a:lnTo>
                    <a:pt x="2368" y="612"/>
                  </a:lnTo>
                  <a:lnTo>
                    <a:pt x="2359" y="637"/>
                  </a:lnTo>
                  <a:lnTo>
                    <a:pt x="2347" y="663"/>
                  </a:lnTo>
                  <a:lnTo>
                    <a:pt x="2331" y="689"/>
                  </a:lnTo>
                  <a:lnTo>
                    <a:pt x="2313" y="714"/>
                  </a:lnTo>
                  <a:lnTo>
                    <a:pt x="2291" y="737"/>
                  </a:lnTo>
                  <a:lnTo>
                    <a:pt x="2265" y="758"/>
                  </a:lnTo>
                  <a:lnTo>
                    <a:pt x="2233" y="777"/>
                  </a:lnTo>
                  <a:lnTo>
                    <a:pt x="2199" y="790"/>
                  </a:lnTo>
                  <a:lnTo>
                    <a:pt x="2162" y="798"/>
                  </a:lnTo>
                  <a:lnTo>
                    <a:pt x="2123" y="801"/>
                  </a:lnTo>
                  <a:lnTo>
                    <a:pt x="2081" y="797"/>
                  </a:lnTo>
                  <a:lnTo>
                    <a:pt x="2038" y="790"/>
                  </a:lnTo>
                  <a:lnTo>
                    <a:pt x="1992" y="776"/>
                  </a:lnTo>
                  <a:lnTo>
                    <a:pt x="1694" y="674"/>
                  </a:lnTo>
                  <a:lnTo>
                    <a:pt x="1682" y="699"/>
                  </a:lnTo>
                  <a:lnTo>
                    <a:pt x="1668" y="728"/>
                  </a:lnTo>
                  <a:lnTo>
                    <a:pt x="1651" y="758"/>
                  </a:lnTo>
                  <a:lnTo>
                    <a:pt x="1631" y="789"/>
                  </a:lnTo>
                  <a:lnTo>
                    <a:pt x="1608" y="821"/>
                  </a:lnTo>
                  <a:lnTo>
                    <a:pt x="1583" y="852"/>
                  </a:lnTo>
                  <a:lnTo>
                    <a:pt x="1553" y="883"/>
                  </a:lnTo>
                  <a:lnTo>
                    <a:pt x="1519" y="913"/>
                  </a:lnTo>
                  <a:lnTo>
                    <a:pt x="1483" y="940"/>
                  </a:lnTo>
                  <a:lnTo>
                    <a:pt x="1443" y="964"/>
                  </a:lnTo>
                  <a:lnTo>
                    <a:pt x="1397" y="985"/>
                  </a:lnTo>
                  <a:lnTo>
                    <a:pt x="1351" y="1002"/>
                  </a:lnTo>
                  <a:lnTo>
                    <a:pt x="1304" y="1014"/>
                  </a:lnTo>
                  <a:lnTo>
                    <a:pt x="1253" y="1021"/>
                  </a:lnTo>
                  <a:lnTo>
                    <a:pt x="1202" y="1023"/>
                  </a:lnTo>
                  <a:lnTo>
                    <a:pt x="1145" y="1020"/>
                  </a:lnTo>
                  <a:lnTo>
                    <a:pt x="1086" y="1013"/>
                  </a:lnTo>
                  <a:lnTo>
                    <a:pt x="1024" y="999"/>
                  </a:lnTo>
                  <a:lnTo>
                    <a:pt x="961" y="979"/>
                  </a:lnTo>
                  <a:lnTo>
                    <a:pt x="944" y="971"/>
                  </a:lnTo>
                  <a:lnTo>
                    <a:pt x="931" y="959"/>
                  </a:lnTo>
                  <a:lnTo>
                    <a:pt x="921" y="944"/>
                  </a:lnTo>
                  <a:lnTo>
                    <a:pt x="915" y="926"/>
                  </a:lnTo>
                  <a:lnTo>
                    <a:pt x="914" y="908"/>
                  </a:lnTo>
                  <a:lnTo>
                    <a:pt x="918" y="890"/>
                  </a:lnTo>
                  <a:lnTo>
                    <a:pt x="926" y="872"/>
                  </a:lnTo>
                  <a:lnTo>
                    <a:pt x="938" y="859"/>
                  </a:lnTo>
                  <a:lnTo>
                    <a:pt x="954" y="849"/>
                  </a:lnTo>
                  <a:lnTo>
                    <a:pt x="971" y="843"/>
                  </a:lnTo>
                  <a:lnTo>
                    <a:pt x="988" y="842"/>
                  </a:lnTo>
                  <a:lnTo>
                    <a:pt x="1007" y="846"/>
                  </a:lnTo>
                  <a:lnTo>
                    <a:pt x="1060" y="862"/>
                  </a:lnTo>
                  <a:lnTo>
                    <a:pt x="1111" y="873"/>
                  </a:lnTo>
                  <a:lnTo>
                    <a:pt x="1161" y="880"/>
                  </a:lnTo>
                  <a:lnTo>
                    <a:pt x="1208" y="882"/>
                  </a:lnTo>
                  <a:lnTo>
                    <a:pt x="1253" y="879"/>
                  </a:lnTo>
                  <a:lnTo>
                    <a:pt x="1297" y="871"/>
                  </a:lnTo>
                  <a:lnTo>
                    <a:pt x="1336" y="859"/>
                  </a:lnTo>
                  <a:lnTo>
                    <a:pt x="1375" y="841"/>
                  </a:lnTo>
                  <a:lnTo>
                    <a:pt x="1410" y="820"/>
                  </a:lnTo>
                  <a:lnTo>
                    <a:pt x="1441" y="795"/>
                  </a:lnTo>
                  <a:lnTo>
                    <a:pt x="1468" y="769"/>
                  </a:lnTo>
                  <a:lnTo>
                    <a:pt x="1492" y="741"/>
                  </a:lnTo>
                  <a:lnTo>
                    <a:pt x="1512" y="714"/>
                  </a:lnTo>
                  <a:lnTo>
                    <a:pt x="1530" y="687"/>
                  </a:lnTo>
                  <a:lnTo>
                    <a:pt x="1546" y="659"/>
                  </a:lnTo>
                  <a:lnTo>
                    <a:pt x="1557" y="635"/>
                  </a:lnTo>
                  <a:lnTo>
                    <a:pt x="1568" y="613"/>
                  </a:lnTo>
                  <a:lnTo>
                    <a:pt x="1575" y="594"/>
                  </a:lnTo>
                  <a:lnTo>
                    <a:pt x="1580" y="580"/>
                  </a:lnTo>
                  <a:lnTo>
                    <a:pt x="1583" y="570"/>
                  </a:lnTo>
                  <a:lnTo>
                    <a:pt x="1584" y="566"/>
                  </a:lnTo>
                  <a:lnTo>
                    <a:pt x="1592" y="548"/>
                  </a:lnTo>
                  <a:lnTo>
                    <a:pt x="1604" y="533"/>
                  </a:lnTo>
                  <a:lnTo>
                    <a:pt x="1618" y="522"/>
                  </a:lnTo>
                  <a:lnTo>
                    <a:pt x="1637" y="516"/>
                  </a:lnTo>
                  <a:lnTo>
                    <a:pt x="1656" y="513"/>
                  </a:lnTo>
                  <a:lnTo>
                    <a:pt x="1675" y="518"/>
                  </a:lnTo>
                  <a:lnTo>
                    <a:pt x="2037" y="641"/>
                  </a:lnTo>
                  <a:lnTo>
                    <a:pt x="2069" y="651"/>
                  </a:lnTo>
                  <a:lnTo>
                    <a:pt x="2098" y="657"/>
                  </a:lnTo>
                  <a:lnTo>
                    <a:pt x="2124" y="659"/>
                  </a:lnTo>
                  <a:lnTo>
                    <a:pt x="2147" y="657"/>
                  </a:lnTo>
                  <a:lnTo>
                    <a:pt x="2168" y="651"/>
                  </a:lnTo>
                  <a:lnTo>
                    <a:pt x="2186" y="641"/>
                  </a:lnTo>
                  <a:lnTo>
                    <a:pt x="2202" y="627"/>
                  </a:lnTo>
                  <a:lnTo>
                    <a:pt x="2214" y="612"/>
                  </a:lnTo>
                  <a:lnTo>
                    <a:pt x="2225" y="593"/>
                  </a:lnTo>
                  <a:lnTo>
                    <a:pt x="2233" y="574"/>
                  </a:lnTo>
                  <a:lnTo>
                    <a:pt x="2239" y="555"/>
                  </a:lnTo>
                  <a:lnTo>
                    <a:pt x="1430" y="274"/>
                  </a:lnTo>
                  <a:lnTo>
                    <a:pt x="1397" y="265"/>
                  </a:lnTo>
                  <a:lnTo>
                    <a:pt x="1364" y="262"/>
                  </a:lnTo>
                  <a:lnTo>
                    <a:pt x="1330" y="264"/>
                  </a:lnTo>
                  <a:lnTo>
                    <a:pt x="1297" y="272"/>
                  </a:lnTo>
                  <a:lnTo>
                    <a:pt x="1265" y="284"/>
                  </a:lnTo>
                  <a:lnTo>
                    <a:pt x="1222" y="305"/>
                  </a:lnTo>
                  <a:lnTo>
                    <a:pt x="1184" y="321"/>
                  </a:lnTo>
                  <a:lnTo>
                    <a:pt x="1145" y="333"/>
                  </a:lnTo>
                  <a:lnTo>
                    <a:pt x="1105" y="339"/>
                  </a:lnTo>
                  <a:lnTo>
                    <a:pt x="1065" y="341"/>
                  </a:lnTo>
                  <a:lnTo>
                    <a:pt x="1024" y="339"/>
                  </a:lnTo>
                  <a:lnTo>
                    <a:pt x="984" y="333"/>
                  </a:lnTo>
                  <a:lnTo>
                    <a:pt x="945" y="321"/>
                  </a:lnTo>
                  <a:lnTo>
                    <a:pt x="927" y="315"/>
                  </a:lnTo>
                  <a:lnTo>
                    <a:pt x="579" y="1334"/>
                  </a:lnTo>
                  <a:lnTo>
                    <a:pt x="572" y="1350"/>
                  </a:lnTo>
                  <a:lnTo>
                    <a:pt x="560" y="1363"/>
                  </a:lnTo>
                  <a:lnTo>
                    <a:pt x="547" y="1373"/>
                  </a:lnTo>
                  <a:lnTo>
                    <a:pt x="530" y="1379"/>
                  </a:lnTo>
                  <a:lnTo>
                    <a:pt x="513" y="1381"/>
                  </a:lnTo>
                  <a:lnTo>
                    <a:pt x="502" y="1380"/>
                  </a:lnTo>
                  <a:lnTo>
                    <a:pt x="491" y="1378"/>
                  </a:lnTo>
                  <a:lnTo>
                    <a:pt x="47" y="1225"/>
                  </a:lnTo>
                  <a:lnTo>
                    <a:pt x="30" y="1217"/>
                  </a:lnTo>
                  <a:lnTo>
                    <a:pt x="17" y="1205"/>
                  </a:lnTo>
                  <a:lnTo>
                    <a:pt x="7" y="1189"/>
                  </a:lnTo>
                  <a:lnTo>
                    <a:pt x="1" y="1171"/>
                  </a:lnTo>
                  <a:lnTo>
                    <a:pt x="0" y="1153"/>
                  </a:lnTo>
                  <a:lnTo>
                    <a:pt x="3" y="1136"/>
                  </a:lnTo>
                  <a:lnTo>
                    <a:pt x="375" y="48"/>
                  </a:lnTo>
                  <a:lnTo>
                    <a:pt x="384" y="31"/>
                  </a:lnTo>
                  <a:lnTo>
                    <a:pt x="395" y="17"/>
                  </a:lnTo>
                  <a:lnTo>
                    <a:pt x="411" y="8"/>
                  </a:lnTo>
                  <a:lnTo>
                    <a:pt x="428" y="1"/>
                  </a:lnTo>
                  <a:lnTo>
                    <a:pt x="446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9" name="Freeform 412"/>
            <p:cNvSpPr>
              <a:spLocks noEditPoints="1"/>
            </p:cNvSpPr>
            <p:nvPr/>
          </p:nvSpPr>
          <p:spPr bwMode="auto">
            <a:xfrm>
              <a:off x="9166225" y="5100638"/>
              <a:ext cx="442913" cy="363538"/>
            </a:xfrm>
            <a:custGeom>
              <a:avLst/>
              <a:gdLst>
                <a:gd name="T0" fmla="*/ 2631 w 2793"/>
                <a:gd name="T1" fmla="*/ 1070 h 2289"/>
                <a:gd name="T2" fmla="*/ 2261 w 2793"/>
                <a:gd name="T3" fmla="*/ 11 h 2289"/>
                <a:gd name="T4" fmla="*/ 2792 w 2793"/>
                <a:gd name="T5" fmla="*/ 1090 h 2289"/>
                <a:gd name="T6" fmla="*/ 2770 w 2793"/>
                <a:gd name="T7" fmla="*/ 1156 h 2289"/>
                <a:gd name="T8" fmla="*/ 2087 w 2793"/>
                <a:gd name="T9" fmla="*/ 1599 h 2289"/>
                <a:gd name="T10" fmla="*/ 1758 w 2793"/>
                <a:gd name="T11" fmla="*/ 1825 h 2289"/>
                <a:gd name="T12" fmla="*/ 806 w 2793"/>
                <a:gd name="T13" fmla="*/ 2286 h 2289"/>
                <a:gd name="T14" fmla="*/ 678 w 2793"/>
                <a:gd name="T15" fmla="*/ 2264 h 2289"/>
                <a:gd name="T16" fmla="*/ 590 w 2793"/>
                <a:gd name="T17" fmla="*/ 2172 h 2289"/>
                <a:gd name="T18" fmla="*/ 505 w 2793"/>
                <a:gd name="T19" fmla="*/ 2139 h 2289"/>
                <a:gd name="T20" fmla="*/ 378 w 2793"/>
                <a:gd name="T21" fmla="*/ 2138 h 2289"/>
                <a:gd name="T22" fmla="*/ 276 w 2793"/>
                <a:gd name="T23" fmla="*/ 2061 h 2289"/>
                <a:gd name="T24" fmla="*/ 239 w 2793"/>
                <a:gd name="T25" fmla="*/ 1942 h 2289"/>
                <a:gd name="T26" fmla="*/ 122 w 2793"/>
                <a:gd name="T27" fmla="*/ 1901 h 2289"/>
                <a:gd name="T28" fmla="*/ 48 w 2793"/>
                <a:gd name="T29" fmla="*/ 1797 h 2289"/>
                <a:gd name="T30" fmla="*/ 51 w 2793"/>
                <a:gd name="T31" fmla="*/ 1672 h 2289"/>
                <a:gd name="T32" fmla="*/ 37 w 2793"/>
                <a:gd name="T33" fmla="*/ 1573 h 2289"/>
                <a:gd name="T34" fmla="*/ 0 w 2793"/>
                <a:gd name="T35" fmla="*/ 1450 h 2289"/>
                <a:gd name="T36" fmla="*/ 40 w 2793"/>
                <a:gd name="T37" fmla="*/ 1331 h 2289"/>
                <a:gd name="T38" fmla="*/ 422 w 2793"/>
                <a:gd name="T39" fmla="*/ 1118 h 2289"/>
                <a:gd name="T40" fmla="*/ 491 w 2793"/>
                <a:gd name="T41" fmla="*/ 1123 h 2289"/>
                <a:gd name="T42" fmla="*/ 523 w 2793"/>
                <a:gd name="T43" fmla="*/ 1186 h 2289"/>
                <a:gd name="T44" fmla="*/ 484 w 2793"/>
                <a:gd name="T45" fmla="*/ 1244 h 2289"/>
                <a:gd name="T46" fmla="*/ 144 w 2793"/>
                <a:gd name="T47" fmla="*/ 1432 h 2289"/>
                <a:gd name="T48" fmla="*/ 157 w 2793"/>
                <a:gd name="T49" fmla="*/ 1498 h 2289"/>
                <a:gd name="T50" fmla="*/ 218 w 2793"/>
                <a:gd name="T51" fmla="*/ 1518 h 2289"/>
                <a:gd name="T52" fmla="*/ 849 w 2793"/>
                <a:gd name="T53" fmla="*/ 1221 h 2289"/>
                <a:gd name="T54" fmla="*/ 907 w 2793"/>
                <a:gd name="T55" fmla="*/ 1260 h 2289"/>
                <a:gd name="T56" fmla="*/ 902 w 2793"/>
                <a:gd name="T57" fmla="*/ 1330 h 2289"/>
                <a:gd name="T58" fmla="*/ 217 w 2793"/>
                <a:gd name="T59" fmla="*/ 1677 h 2289"/>
                <a:gd name="T60" fmla="*/ 180 w 2793"/>
                <a:gd name="T61" fmla="*/ 1732 h 2289"/>
                <a:gd name="T62" fmla="*/ 209 w 2793"/>
                <a:gd name="T63" fmla="*/ 1791 h 2289"/>
                <a:gd name="T64" fmla="*/ 275 w 2793"/>
                <a:gd name="T65" fmla="*/ 1796 h 2289"/>
                <a:gd name="T66" fmla="*/ 1054 w 2793"/>
                <a:gd name="T67" fmla="*/ 1437 h 2289"/>
                <a:gd name="T68" fmla="*/ 1100 w 2793"/>
                <a:gd name="T69" fmla="*/ 1489 h 2289"/>
                <a:gd name="T70" fmla="*/ 1077 w 2793"/>
                <a:gd name="T71" fmla="*/ 1555 h 2289"/>
                <a:gd name="T72" fmla="*/ 390 w 2793"/>
                <a:gd name="T73" fmla="*/ 1905 h 2289"/>
                <a:gd name="T74" fmla="*/ 385 w 2793"/>
                <a:gd name="T75" fmla="*/ 1971 h 2289"/>
                <a:gd name="T76" fmla="*/ 440 w 2793"/>
                <a:gd name="T77" fmla="*/ 2008 h 2289"/>
                <a:gd name="T78" fmla="*/ 1136 w 2793"/>
                <a:gd name="T79" fmla="*/ 1675 h 2289"/>
                <a:gd name="T80" fmla="*/ 1205 w 2793"/>
                <a:gd name="T81" fmla="*/ 1680 h 2289"/>
                <a:gd name="T82" fmla="*/ 1237 w 2793"/>
                <a:gd name="T83" fmla="*/ 1744 h 2289"/>
                <a:gd name="T84" fmla="*/ 1198 w 2793"/>
                <a:gd name="T85" fmla="*/ 1802 h 2289"/>
                <a:gd name="T86" fmla="*/ 714 w 2793"/>
                <a:gd name="T87" fmla="*/ 2061 h 2289"/>
                <a:gd name="T88" fmla="*/ 727 w 2793"/>
                <a:gd name="T89" fmla="*/ 2125 h 2289"/>
                <a:gd name="T90" fmla="*/ 789 w 2793"/>
                <a:gd name="T91" fmla="*/ 2147 h 2289"/>
                <a:gd name="T92" fmla="*/ 1773 w 2793"/>
                <a:gd name="T93" fmla="*/ 1655 h 2289"/>
                <a:gd name="T94" fmla="*/ 2070 w 2793"/>
                <a:gd name="T95" fmla="*/ 1430 h 2289"/>
                <a:gd name="T96" fmla="*/ 1731 w 2793"/>
                <a:gd name="T97" fmla="*/ 272 h 2289"/>
                <a:gd name="T98" fmla="*/ 1770 w 2793"/>
                <a:gd name="T99" fmla="*/ 214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93" h="2289">
                  <a:moveTo>
                    <a:pt x="2189" y="164"/>
                  </a:moveTo>
                  <a:lnTo>
                    <a:pt x="1895" y="309"/>
                  </a:lnTo>
                  <a:lnTo>
                    <a:pt x="2337" y="1216"/>
                  </a:lnTo>
                  <a:lnTo>
                    <a:pt x="2631" y="1070"/>
                  </a:lnTo>
                  <a:lnTo>
                    <a:pt x="2189" y="164"/>
                  </a:lnTo>
                  <a:close/>
                  <a:moveTo>
                    <a:pt x="2226" y="0"/>
                  </a:moveTo>
                  <a:lnTo>
                    <a:pt x="2244" y="3"/>
                  </a:lnTo>
                  <a:lnTo>
                    <a:pt x="2261" y="11"/>
                  </a:lnTo>
                  <a:lnTo>
                    <a:pt x="2275" y="23"/>
                  </a:lnTo>
                  <a:lnTo>
                    <a:pt x="2285" y="39"/>
                  </a:lnTo>
                  <a:lnTo>
                    <a:pt x="2786" y="1072"/>
                  </a:lnTo>
                  <a:lnTo>
                    <a:pt x="2792" y="1090"/>
                  </a:lnTo>
                  <a:lnTo>
                    <a:pt x="2793" y="1108"/>
                  </a:lnTo>
                  <a:lnTo>
                    <a:pt x="2790" y="1125"/>
                  </a:lnTo>
                  <a:lnTo>
                    <a:pt x="2781" y="1141"/>
                  </a:lnTo>
                  <a:lnTo>
                    <a:pt x="2770" y="1156"/>
                  </a:lnTo>
                  <a:lnTo>
                    <a:pt x="2754" y="1166"/>
                  </a:lnTo>
                  <a:lnTo>
                    <a:pt x="2343" y="1368"/>
                  </a:lnTo>
                  <a:lnTo>
                    <a:pt x="2163" y="1534"/>
                  </a:lnTo>
                  <a:lnTo>
                    <a:pt x="2087" y="1599"/>
                  </a:lnTo>
                  <a:lnTo>
                    <a:pt x="2010" y="1661"/>
                  </a:lnTo>
                  <a:lnTo>
                    <a:pt x="1929" y="1721"/>
                  </a:lnTo>
                  <a:lnTo>
                    <a:pt x="1846" y="1774"/>
                  </a:lnTo>
                  <a:lnTo>
                    <a:pt x="1758" y="1825"/>
                  </a:lnTo>
                  <a:lnTo>
                    <a:pt x="1670" y="1872"/>
                  </a:lnTo>
                  <a:lnTo>
                    <a:pt x="864" y="2267"/>
                  </a:lnTo>
                  <a:lnTo>
                    <a:pt x="836" y="2279"/>
                  </a:lnTo>
                  <a:lnTo>
                    <a:pt x="806" y="2286"/>
                  </a:lnTo>
                  <a:lnTo>
                    <a:pt x="775" y="2289"/>
                  </a:lnTo>
                  <a:lnTo>
                    <a:pt x="741" y="2285"/>
                  </a:lnTo>
                  <a:lnTo>
                    <a:pt x="709" y="2277"/>
                  </a:lnTo>
                  <a:lnTo>
                    <a:pt x="678" y="2264"/>
                  </a:lnTo>
                  <a:lnTo>
                    <a:pt x="651" y="2247"/>
                  </a:lnTo>
                  <a:lnTo>
                    <a:pt x="627" y="2226"/>
                  </a:lnTo>
                  <a:lnTo>
                    <a:pt x="607" y="2201"/>
                  </a:lnTo>
                  <a:lnTo>
                    <a:pt x="590" y="2172"/>
                  </a:lnTo>
                  <a:lnTo>
                    <a:pt x="577" y="2141"/>
                  </a:lnTo>
                  <a:lnTo>
                    <a:pt x="571" y="2109"/>
                  </a:lnTo>
                  <a:lnTo>
                    <a:pt x="534" y="2127"/>
                  </a:lnTo>
                  <a:lnTo>
                    <a:pt x="505" y="2139"/>
                  </a:lnTo>
                  <a:lnTo>
                    <a:pt x="475" y="2146"/>
                  </a:lnTo>
                  <a:lnTo>
                    <a:pt x="444" y="2148"/>
                  </a:lnTo>
                  <a:lnTo>
                    <a:pt x="411" y="2146"/>
                  </a:lnTo>
                  <a:lnTo>
                    <a:pt x="378" y="2138"/>
                  </a:lnTo>
                  <a:lnTo>
                    <a:pt x="347" y="2124"/>
                  </a:lnTo>
                  <a:lnTo>
                    <a:pt x="321" y="2107"/>
                  </a:lnTo>
                  <a:lnTo>
                    <a:pt x="297" y="2086"/>
                  </a:lnTo>
                  <a:lnTo>
                    <a:pt x="276" y="2061"/>
                  </a:lnTo>
                  <a:lnTo>
                    <a:pt x="260" y="2033"/>
                  </a:lnTo>
                  <a:lnTo>
                    <a:pt x="248" y="2003"/>
                  </a:lnTo>
                  <a:lnTo>
                    <a:pt x="241" y="1973"/>
                  </a:lnTo>
                  <a:lnTo>
                    <a:pt x="239" y="1942"/>
                  </a:lnTo>
                  <a:lnTo>
                    <a:pt x="207" y="1939"/>
                  </a:lnTo>
                  <a:lnTo>
                    <a:pt x="178" y="1931"/>
                  </a:lnTo>
                  <a:lnTo>
                    <a:pt x="148" y="1918"/>
                  </a:lnTo>
                  <a:lnTo>
                    <a:pt x="122" y="1901"/>
                  </a:lnTo>
                  <a:lnTo>
                    <a:pt x="99" y="1880"/>
                  </a:lnTo>
                  <a:lnTo>
                    <a:pt x="78" y="1856"/>
                  </a:lnTo>
                  <a:lnTo>
                    <a:pt x="61" y="1827"/>
                  </a:lnTo>
                  <a:lnTo>
                    <a:pt x="48" y="1797"/>
                  </a:lnTo>
                  <a:lnTo>
                    <a:pt x="42" y="1765"/>
                  </a:lnTo>
                  <a:lnTo>
                    <a:pt x="40" y="1733"/>
                  </a:lnTo>
                  <a:lnTo>
                    <a:pt x="43" y="1702"/>
                  </a:lnTo>
                  <a:lnTo>
                    <a:pt x="51" y="1672"/>
                  </a:lnTo>
                  <a:lnTo>
                    <a:pt x="62" y="1643"/>
                  </a:lnTo>
                  <a:lnTo>
                    <a:pt x="79" y="1617"/>
                  </a:lnTo>
                  <a:lnTo>
                    <a:pt x="56" y="1597"/>
                  </a:lnTo>
                  <a:lnTo>
                    <a:pt x="37" y="1573"/>
                  </a:lnTo>
                  <a:lnTo>
                    <a:pt x="21" y="1545"/>
                  </a:lnTo>
                  <a:lnTo>
                    <a:pt x="9" y="1515"/>
                  </a:lnTo>
                  <a:lnTo>
                    <a:pt x="1" y="1482"/>
                  </a:lnTo>
                  <a:lnTo>
                    <a:pt x="0" y="1450"/>
                  </a:lnTo>
                  <a:lnTo>
                    <a:pt x="3" y="1419"/>
                  </a:lnTo>
                  <a:lnTo>
                    <a:pt x="11" y="1388"/>
                  </a:lnTo>
                  <a:lnTo>
                    <a:pt x="23" y="1358"/>
                  </a:lnTo>
                  <a:lnTo>
                    <a:pt x="40" y="1331"/>
                  </a:lnTo>
                  <a:lnTo>
                    <a:pt x="61" y="1307"/>
                  </a:lnTo>
                  <a:lnTo>
                    <a:pt x="86" y="1286"/>
                  </a:lnTo>
                  <a:lnTo>
                    <a:pt x="115" y="1269"/>
                  </a:lnTo>
                  <a:lnTo>
                    <a:pt x="422" y="1118"/>
                  </a:lnTo>
                  <a:lnTo>
                    <a:pt x="440" y="1112"/>
                  </a:lnTo>
                  <a:lnTo>
                    <a:pt x="459" y="1111"/>
                  </a:lnTo>
                  <a:lnTo>
                    <a:pt x="475" y="1115"/>
                  </a:lnTo>
                  <a:lnTo>
                    <a:pt x="491" y="1123"/>
                  </a:lnTo>
                  <a:lnTo>
                    <a:pt x="505" y="1135"/>
                  </a:lnTo>
                  <a:lnTo>
                    <a:pt x="515" y="1150"/>
                  </a:lnTo>
                  <a:lnTo>
                    <a:pt x="522" y="1168"/>
                  </a:lnTo>
                  <a:lnTo>
                    <a:pt x="523" y="1186"/>
                  </a:lnTo>
                  <a:lnTo>
                    <a:pt x="520" y="1204"/>
                  </a:lnTo>
                  <a:lnTo>
                    <a:pt x="511" y="1220"/>
                  </a:lnTo>
                  <a:lnTo>
                    <a:pt x="500" y="1234"/>
                  </a:lnTo>
                  <a:lnTo>
                    <a:pt x="484" y="1244"/>
                  </a:lnTo>
                  <a:lnTo>
                    <a:pt x="177" y="1394"/>
                  </a:lnTo>
                  <a:lnTo>
                    <a:pt x="162" y="1405"/>
                  </a:lnTo>
                  <a:lnTo>
                    <a:pt x="152" y="1418"/>
                  </a:lnTo>
                  <a:lnTo>
                    <a:pt x="144" y="1432"/>
                  </a:lnTo>
                  <a:lnTo>
                    <a:pt x="140" y="1449"/>
                  </a:lnTo>
                  <a:lnTo>
                    <a:pt x="141" y="1466"/>
                  </a:lnTo>
                  <a:lnTo>
                    <a:pt x="146" y="1483"/>
                  </a:lnTo>
                  <a:lnTo>
                    <a:pt x="157" y="1498"/>
                  </a:lnTo>
                  <a:lnTo>
                    <a:pt x="169" y="1508"/>
                  </a:lnTo>
                  <a:lnTo>
                    <a:pt x="184" y="1516"/>
                  </a:lnTo>
                  <a:lnTo>
                    <a:pt x="201" y="1519"/>
                  </a:lnTo>
                  <a:lnTo>
                    <a:pt x="218" y="1518"/>
                  </a:lnTo>
                  <a:lnTo>
                    <a:pt x="235" y="1513"/>
                  </a:lnTo>
                  <a:lnTo>
                    <a:pt x="813" y="1229"/>
                  </a:lnTo>
                  <a:lnTo>
                    <a:pt x="831" y="1222"/>
                  </a:lnTo>
                  <a:lnTo>
                    <a:pt x="849" y="1221"/>
                  </a:lnTo>
                  <a:lnTo>
                    <a:pt x="867" y="1225"/>
                  </a:lnTo>
                  <a:lnTo>
                    <a:pt x="882" y="1233"/>
                  </a:lnTo>
                  <a:lnTo>
                    <a:pt x="896" y="1244"/>
                  </a:lnTo>
                  <a:lnTo>
                    <a:pt x="907" y="1260"/>
                  </a:lnTo>
                  <a:lnTo>
                    <a:pt x="913" y="1278"/>
                  </a:lnTo>
                  <a:lnTo>
                    <a:pt x="914" y="1296"/>
                  </a:lnTo>
                  <a:lnTo>
                    <a:pt x="910" y="1314"/>
                  </a:lnTo>
                  <a:lnTo>
                    <a:pt x="902" y="1330"/>
                  </a:lnTo>
                  <a:lnTo>
                    <a:pt x="891" y="1344"/>
                  </a:lnTo>
                  <a:lnTo>
                    <a:pt x="875" y="1354"/>
                  </a:lnTo>
                  <a:lnTo>
                    <a:pt x="503" y="1537"/>
                  </a:lnTo>
                  <a:lnTo>
                    <a:pt x="217" y="1677"/>
                  </a:lnTo>
                  <a:lnTo>
                    <a:pt x="203" y="1688"/>
                  </a:lnTo>
                  <a:lnTo>
                    <a:pt x="192" y="1700"/>
                  </a:lnTo>
                  <a:lnTo>
                    <a:pt x="183" y="1715"/>
                  </a:lnTo>
                  <a:lnTo>
                    <a:pt x="180" y="1732"/>
                  </a:lnTo>
                  <a:lnTo>
                    <a:pt x="181" y="1750"/>
                  </a:lnTo>
                  <a:lnTo>
                    <a:pt x="186" y="1766"/>
                  </a:lnTo>
                  <a:lnTo>
                    <a:pt x="197" y="1781"/>
                  </a:lnTo>
                  <a:lnTo>
                    <a:pt x="209" y="1791"/>
                  </a:lnTo>
                  <a:lnTo>
                    <a:pt x="224" y="1799"/>
                  </a:lnTo>
                  <a:lnTo>
                    <a:pt x="241" y="1802"/>
                  </a:lnTo>
                  <a:lnTo>
                    <a:pt x="258" y="1801"/>
                  </a:lnTo>
                  <a:lnTo>
                    <a:pt x="275" y="1796"/>
                  </a:lnTo>
                  <a:lnTo>
                    <a:pt x="1000" y="1440"/>
                  </a:lnTo>
                  <a:lnTo>
                    <a:pt x="1018" y="1433"/>
                  </a:lnTo>
                  <a:lnTo>
                    <a:pt x="1036" y="1432"/>
                  </a:lnTo>
                  <a:lnTo>
                    <a:pt x="1054" y="1437"/>
                  </a:lnTo>
                  <a:lnTo>
                    <a:pt x="1070" y="1444"/>
                  </a:lnTo>
                  <a:lnTo>
                    <a:pt x="1083" y="1456"/>
                  </a:lnTo>
                  <a:lnTo>
                    <a:pt x="1094" y="1471"/>
                  </a:lnTo>
                  <a:lnTo>
                    <a:pt x="1100" y="1489"/>
                  </a:lnTo>
                  <a:lnTo>
                    <a:pt x="1101" y="1507"/>
                  </a:lnTo>
                  <a:lnTo>
                    <a:pt x="1097" y="1525"/>
                  </a:lnTo>
                  <a:lnTo>
                    <a:pt x="1089" y="1541"/>
                  </a:lnTo>
                  <a:lnTo>
                    <a:pt x="1077" y="1555"/>
                  </a:lnTo>
                  <a:lnTo>
                    <a:pt x="1062" y="1565"/>
                  </a:lnTo>
                  <a:lnTo>
                    <a:pt x="415" y="1882"/>
                  </a:lnTo>
                  <a:lnTo>
                    <a:pt x="402" y="1893"/>
                  </a:lnTo>
                  <a:lnTo>
                    <a:pt x="390" y="1905"/>
                  </a:lnTo>
                  <a:lnTo>
                    <a:pt x="383" y="1920"/>
                  </a:lnTo>
                  <a:lnTo>
                    <a:pt x="379" y="1937"/>
                  </a:lnTo>
                  <a:lnTo>
                    <a:pt x="380" y="1955"/>
                  </a:lnTo>
                  <a:lnTo>
                    <a:pt x="385" y="1971"/>
                  </a:lnTo>
                  <a:lnTo>
                    <a:pt x="395" y="1986"/>
                  </a:lnTo>
                  <a:lnTo>
                    <a:pt x="408" y="1996"/>
                  </a:lnTo>
                  <a:lnTo>
                    <a:pt x="423" y="2005"/>
                  </a:lnTo>
                  <a:lnTo>
                    <a:pt x="440" y="2008"/>
                  </a:lnTo>
                  <a:lnTo>
                    <a:pt x="458" y="2007"/>
                  </a:lnTo>
                  <a:lnTo>
                    <a:pt x="473" y="2001"/>
                  </a:lnTo>
                  <a:lnTo>
                    <a:pt x="686" y="1897"/>
                  </a:lnTo>
                  <a:lnTo>
                    <a:pt x="1136" y="1675"/>
                  </a:lnTo>
                  <a:lnTo>
                    <a:pt x="1154" y="1670"/>
                  </a:lnTo>
                  <a:lnTo>
                    <a:pt x="1172" y="1669"/>
                  </a:lnTo>
                  <a:lnTo>
                    <a:pt x="1189" y="1672"/>
                  </a:lnTo>
                  <a:lnTo>
                    <a:pt x="1205" y="1680"/>
                  </a:lnTo>
                  <a:lnTo>
                    <a:pt x="1219" y="1692"/>
                  </a:lnTo>
                  <a:lnTo>
                    <a:pt x="1229" y="1708"/>
                  </a:lnTo>
                  <a:lnTo>
                    <a:pt x="1236" y="1726"/>
                  </a:lnTo>
                  <a:lnTo>
                    <a:pt x="1237" y="1744"/>
                  </a:lnTo>
                  <a:lnTo>
                    <a:pt x="1233" y="1762"/>
                  </a:lnTo>
                  <a:lnTo>
                    <a:pt x="1225" y="1778"/>
                  </a:lnTo>
                  <a:lnTo>
                    <a:pt x="1214" y="1791"/>
                  </a:lnTo>
                  <a:lnTo>
                    <a:pt x="1198" y="1802"/>
                  </a:lnTo>
                  <a:lnTo>
                    <a:pt x="748" y="2023"/>
                  </a:lnTo>
                  <a:lnTo>
                    <a:pt x="733" y="2032"/>
                  </a:lnTo>
                  <a:lnTo>
                    <a:pt x="721" y="2045"/>
                  </a:lnTo>
                  <a:lnTo>
                    <a:pt x="714" y="2061"/>
                  </a:lnTo>
                  <a:lnTo>
                    <a:pt x="711" y="2077"/>
                  </a:lnTo>
                  <a:lnTo>
                    <a:pt x="711" y="2094"/>
                  </a:lnTo>
                  <a:lnTo>
                    <a:pt x="717" y="2111"/>
                  </a:lnTo>
                  <a:lnTo>
                    <a:pt x="727" y="2125"/>
                  </a:lnTo>
                  <a:lnTo>
                    <a:pt x="739" y="2137"/>
                  </a:lnTo>
                  <a:lnTo>
                    <a:pt x="754" y="2144"/>
                  </a:lnTo>
                  <a:lnTo>
                    <a:pt x="772" y="2148"/>
                  </a:lnTo>
                  <a:lnTo>
                    <a:pt x="789" y="2147"/>
                  </a:lnTo>
                  <a:lnTo>
                    <a:pt x="805" y="2142"/>
                  </a:lnTo>
                  <a:lnTo>
                    <a:pt x="1610" y="1745"/>
                  </a:lnTo>
                  <a:lnTo>
                    <a:pt x="1692" y="1703"/>
                  </a:lnTo>
                  <a:lnTo>
                    <a:pt x="1773" y="1655"/>
                  </a:lnTo>
                  <a:lnTo>
                    <a:pt x="1851" y="1604"/>
                  </a:lnTo>
                  <a:lnTo>
                    <a:pt x="1927" y="1550"/>
                  </a:lnTo>
                  <a:lnTo>
                    <a:pt x="1999" y="1491"/>
                  </a:lnTo>
                  <a:lnTo>
                    <a:pt x="2070" y="1430"/>
                  </a:lnTo>
                  <a:lnTo>
                    <a:pt x="2218" y="1293"/>
                  </a:lnTo>
                  <a:lnTo>
                    <a:pt x="1738" y="308"/>
                  </a:lnTo>
                  <a:lnTo>
                    <a:pt x="1732" y="290"/>
                  </a:lnTo>
                  <a:lnTo>
                    <a:pt x="1731" y="272"/>
                  </a:lnTo>
                  <a:lnTo>
                    <a:pt x="1734" y="254"/>
                  </a:lnTo>
                  <a:lnTo>
                    <a:pt x="1742" y="238"/>
                  </a:lnTo>
                  <a:lnTo>
                    <a:pt x="1754" y="225"/>
                  </a:lnTo>
                  <a:lnTo>
                    <a:pt x="1770" y="214"/>
                  </a:lnTo>
                  <a:lnTo>
                    <a:pt x="2190" y="7"/>
                  </a:lnTo>
                  <a:lnTo>
                    <a:pt x="2208" y="1"/>
                  </a:lnTo>
                  <a:lnTo>
                    <a:pt x="2226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0" name="Group 71"/>
          <p:cNvGrpSpPr/>
          <p:nvPr/>
        </p:nvGrpSpPr>
        <p:grpSpPr>
          <a:xfrm>
            <a:off x="6321225" y="5356997"/>
            <a:ext cx="413447" cy="433431"/>
            <a:chOff x="7256463" y="5006975"/>
            <a:chExt cx="525463" cy="550863"/>
          </a:xfrm>
          <a:solidFill>
            <a:schemeClr val="bg1"/>
          </a:solidFill>
        </p:grpSpPr>
        <p:sp>
          <p:nvSpPr>
            <p:cNvPr id="21" name="Freeform 425"/>
            <p:cNvSpPr/>
            <p:nvPr/>
          </p:nvSpPr>
          <p:spPr bwMode="auto">
            <a:xfrm>
              <a:off x="7370763" y="5270500"/>
              <a:ext cx="296863" cy="36512"/>
            </a:xfrm>
            <a:custGeom>
              <a:avLst/>
              <a:gdLst>
                <a:gd name="T0" fmla="*/ 696 w 1871"/>
                <a:gd name="T1" fmla="*/ 0 h 237"/>
                <a:gd name="T2" fmla="*/ 731 w 1871"/>
                <a:gd name="T3" fmla="*/ 10 h 237"/>
                <a:gd name="T4" fmla="*/ 757 w 1871"/>
                <a:gd name="T5" fmla="*/ 34 h 237"/>
                <a:gd name="T6" fmla="*/ 766 w 1871"/>
                <a:gd name="T7" fmla="*/ 70 h 237"/>
                <a:gd name="T8" fmla="*/ 766 w 1871"/>
                <a:gd name="T9" fmla="*/ 89 h 237"/>
                <a:gd name="T10" fmla="*/ 768 w 1871"/>
                <a:gd name="T11" fmla="*/ 95 h 237"/>
                <a:gd name="T12" fmla="*/ 1101 w 1871"/>
                <a:gd name="T13" fmla="*/ 98 h 237"/>
                <a:gd name="T14" fmla="*/ 1103 w 1871"/>
                <a:gd name="T15" fmla="*/ 92 h 237"/>
                <a:gd name="T16" fmla="*/ 1104 w 1871"/>
                <a:gd name="T17" fmla="*/ 85 h 237"/>
                <a:gd name="T18" fmla="*/ 1107 w 1871"/>
                <a:gd name="T19" fmla="*/ 51 h 237"/>
                <a:gd name="T20" fmla="*/ 1125 w 1871"/>
                <a:gd name="T21" fmla="*/ 20 h 237"/>
                <a:gd name="T22" fmla="*/ 1156 w 1871"/>
                <a:gd name="T23" fmla="*/ 2 h 237"/>
                <a:gd name="T24" fmla="*/ 1801 w 1871"/>
                <a:gd name="T25" fmla="*/ 0 h 237"/>
                <a:gd name="T26" fmla="*/ 1836 w 1871"/>
                <a:gd name="T27" fmla="*/ 10 h 237"/>
                <a:gd name="T28" fmla="*/ 1861 w 1871"/>
                <a:gd name="T29" fmla="*/ 34 h 237"/>
                <a:gd name="T30" fmla="*/ 1871 w 1871"/>
                <a:gd name="T31" fmla="*/ 70 h 237"/>
                <a:gd name="T32" fmla="*/ 1861 w 1871"/>
                <a:gd name="T33" fmla="*/ 106 h 237"/>
                <a:gd name="T34" fmla="*/ 1836 w 1871"/>
                <a:gd name="T35" fmla="*/ 130 h 237"/>
                <a:gd name="T36" fmla="*/ 1801 w 1871"/>
                <a:gd name="T37" fmla="*/ 140 h 237"/>
                <a:gd name="T38" fmla="*/ 1223 w 1871"/>
                <a:gd name="T39" fmla="*/ 167 h 237"/>
                <a:gd name="T40" fmla="*/ 1185 w 1871"/>
                <a:gd name="T41" fmla="*/ 210 h 237"/>
                <a:gd name="T42" fmla="*/ 1135 w 1871"/>
                <a:gd name="T43" fmla="*/ 234 h 237"/>
                <a:gd name="T44" fmla="*/ 763 w 1871"/>
                <a:gd name="T45" fmla="*/ 237 h 237"/>
                <a:gd name="T46" fmla="*/ 708 w 1871"/>
                <a:gd name="T47" fmla="*/ 225 h 237"/>
                <a:gd name="T48" fmla="*/ 663 w 1871"/>
                <a:gd name="T49" fmla="*/ 191 h 237"/>
                <a:gd name="T50" fmla="*/ 635 w 1871"/>
                <a:gd name="T51" fmla="*/ 140 h 237"/>
                <a:gd name="T52" fmla="*/ 51 w 1871"/>
                <a:gd name="T53" fmla="*/ 138 h 237"/>
                <a:gd name="T54" fmla="*/ 20 w 1871"/>
                <a:gd name="T55" fmla="*/ 120 h 237"/>
                <a:gd name="T56" fmla="*/ 2 w 1871"/>
                <a:gd name="T57" fmla="*/ 89 h 237"/>
                <a:gd name="T58" fmla="*/ 3 w 1871"/>
                <a:gd name="T59" fmla="*/ 51 h 237"/>
                <a:gd name="T60" fmla="*/ 21 w 1871"/>
                <a:gd name="T61" fmla="*/ 20 h 237"/>
                <a:gd name="T62" fmla="*/ 52 w 1871"/>
                <a:gd name="T63" fmla="*/ 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71" h="237">
                  <a:moveTo>
                    <a:pt x="71" y="0"/>
                  </a:moveTo>
                  <a:lnTo>
                    <a:pt x="696" y="0"/>
                  </a:lnTo>
                  <a:lnTo>
                    <a:pt x="715" y="2"/>
                  </a:lnTo>
                  <a:lnTo>
                    <a:pt x="731" y="10"/>
                  </a:lnTo>
                  <a:lnTo>
                    <a:pt x="746" y="20"/>
                  </a:lnTo>
                  <a:lnTo>
                    <a:pt x="757" y="34"/>
                  </a:lnTo>
                  <a:lnTo>
                    <a:pt x="764" y="51"/>
                  </a:lnTo>
                  <a:lnTo>
                    <a:pt x="766" y="70"/>
                  </a:lnTo>
                  <a:lnTo>
                    <a:pt x="766" y="85"/>
                  </a:lnTo>
                  <a:lnTo>
                    <a:pt x="766" y="89"/>
                  </a:lnTo>
                  <a:lnTo>
                    <a:pt x="767" y="93"/>
                  </a:lnTo>
                  <a:lnTo>
                    <a:pt x="768" y="95"/>
                  </a:lnTo>
                  <a:lnTo>
                    <a:pt x="769" y="98"/>
                  </a:lnTo>
                  <a:lnTo>
                    <a:pt x="1101" y="98"/>
                  </a:lnTo>
                  <a:lnTo>
                    <a:pt x="1102" y="95"/>
                  </a:lnTo>
                  <a:lnTo>
                    <a:pt x="1103" y="92"/>
                  </a:lnTo>
                  <a:lnTo>
                    <a:pt x="1104" y="89"/>
                  </a:lnTo>
                  <a:lnTo>
                    <a:pt x="1104" y="85"/>
                  </a:lnTo>
                  <a:lnTo>
                    <a:pt x="1104" y="70"/>
                  </a:lnTo>
                  <a:lnTo>
                    <a:pt x="1107" y="51"/>
                  </a:lnTo>
                  <a:lnTo>
                    <a:pt x="1114" y="34"/>
                  </a:lnTo>
                  <a:lnTo>
                    <a:pt x="1125" y="20"/>
                  </a:lnTo>
                  <a:lnTo>
                    <a:pt x="1139" y="10"/>
                  </a:lnTo>
                  <a:lnTo>
                    <a:pt x="1156" y="2"/>
                  </a:lnTo>
                  <a:lnTo>
                    <a:pt x="1174" y="0"/>
                  </a:lnTo>
                  <a:lnTo>
                    <a:pt x="1801" y="0"/>
                  </a:lnTo>
                  <a:lnTo>
                    <a:pt x="1819" y="2"/>
                  </a:lnTo>
                  <a:lnTo>
                    <a:pt x="1836" y="10"/>
                  </a:lnTo>
                  <a:lnTo>
                    <a:pt x="1851" y="20"/>
                  </a:lnTo>
                  <a:lnTo>
                    <a:pt x="1861" y="34"/>
                  </a:lnTo>
                  <a:lnTo>
                    <a:pt x="1869" y="51"/>
                  </a:lnTo>
                  <a:lnTo>
                    <a:pt x="1871" y="70"/>
                  </a:lnTo>
                  <a:lnTo>
                    <a:pt x="1869" y="89"/>
                  </a:lnTo>
                  <a:lnTo>
                    <a:pt x="1861" y="106"/>
                  </a:lnTo>
                  <a:lnTo>
                    <a:pt x="1851" y="120"/>
                  </a:lnTo>
                  <a:lnTo>
                    <a:pt x="1836" y="130"/>
                  </a:lnTo>
                  <a:lnTo>
                    <a:pt x="1819" y="138"/>
                  </a:lnTo>
                  <a:lnTo>
                    <a:pt x="1801" y="140"/>
                  </a:lnTo>
                  <a:lnTo>
                    <a:pt x="1235" y="140"/>
                  </a:lnTo>
                  <a:lnTo>
                    <a:pt x="1223" y="167"/>
                  </a:lnTo>
                  <a:lnTo>
                    <a:pt x="1206" y="191"/>
                  </a:lnTo>
                  <a:lnTo>
                    <a:pt x="1185" y="210"/>
                  </a:lnTo>
                  <a:lnTo>
                    <a:pt x="1162" y="225"/>
                  </a:lnTo>
                  <a:lnTo>
                    <a:pt x="1135" y="234"/>
                  </a:lnTo>
                  <a:lnTo>
                    <a:pt x="1107" y="237"/>
                  </a:lnTo>
                  <a:lnTo>
                    <a:pt x="763" y="237"/>
                  </a:lnTo>
                  <a:lnTo>
                    <a:pt x="734" y="234"/>
                  </a:lnTo>
                  <a:lnTo>
                    <a:pt x="708" y="225"/>
                  </a:lnTo>
                  <a:lnTo>
                    <a:pt x="685" y="210"/>
                  </a:lnTo>
                  <a:lnTo>
                    <a:pt x="663" y="191"/>
                  </a:lnTo>
                  <a:lnTo>
                    <a:pt x="646" y="167"/>
                  </a:lnTo>
                  <a:lnTo>
                    <a:pt x="635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0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9" y="34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2" name="Freeform 426"/>
            <p:cNvSpPr>
              <a:spLocks noEditPoints="1"/>
            </p:cNvSpPr>
            <p:nvPr/>
          </p:nvSpPr>
          <p:spPr bwMode="auto">
            <a:xfrm>
              <a:off x="7261226" y="5006975"/>
              <a:ext cx="517525" cy="354012"/>
            </a:xfrm>
            <a:custGeom>
              <a:avLst/>
              <a:gdLst>
                <a:gd name="T0" fmla="*/ 420 w 3259"/>
                <a:gd name="T1" fmla="*/ 143 h 2237"/>
                <a:gd name="T2" fmla="*/ 389 w 3259"/>
                <a:gd name="T3" fmla="*/ 165 h 2237"/>
                <a:gd name="T4" fmla="*/ 377 w 3259"/>
                <a:gd name="T5" fmla="*/ 203 h 2237"/>
                <a:gd name="T6" fmla="*/ 374 w 3259"/>
                <a:gd name="T7" fmla="*/ 1797 h 2237"/>
                <a:gd name="T8" fmla="*/ 356 w 3259"/>
                <a:gd name="T9" fmla="*/ 1827 h 2237"/>
                <a:gd name="T10" fmla="*/ 325 w 3259"/>
                <a:gd name="T11" fmla="*/ 1845 h 2237"/>
                <a:gd name="T12" fmla="*/ 139 w 3259"/>
                <a:gd name="T13" fmla="*/ 1849 h 2237"/>
                <a:gd name="T14" fmla="*/ 143 w 3259"/>
                <a:gd name="T15" fmla="*/ 1966 h 2237"/>
                <a:gd name="T16" fmla="*/ 167 w 3259"/>
                <a:gd name="T17" fmla="*/ 2024 h 2237"/>
                <a:gd name="T18" fmla="*/ 212 w 3259"/>
                <a:gd name="T19" fmla="*/ 2069 h 2237"/>
                <a:gd name="T20" fmla="*/ 271 w 3259"/>
                <a:gd name="T21" fmla="*/ 2094 h 2237"/>
                <a:gd name="T22" fmla="*/ 2954 w 3259"/>
                <a:gd name="T23" fmla="*/ 2097 h 2237"/>
                <a:gd name="T24" fmla="*/ 3017 w 3259"/>
                <a:gd name="T25" fmla="*/ 2085 h 2237"/>
                <a:gd name="T26" fmla="*/ 3070 w 3259"/>
                <a:gd name="T27" fmla="*/ 2049 h 2237"/>
                <a:gd name="T28" fmla="*/ 3105 w 3259"/>
                <a:gd name="T29" fmla="*/ 1997 h 2237"/>
                <a:gd name="T30" fmla="*/ 3118 w 3259"/>
                <a:gd name="T31" fmla="*/ 1933 h 2237"/>
                <a:gd name="T32" fmla="*/ 2952 w 3259"/>
                <a:gd name="T33" fmla="*/ 1849 h 2237"/>
                <a:gd name="T34" fmla="*/ 2916 w 3259"/>
                <a:gd name="T35" fmla="*/ 1839 h 2237"/>
                <a:gd name="T36" fmla="*/ 2890 w 3259"/>
                <a:gd name="T37" fmla="*/ 1814 h 2237"/>
                <a:gd name="T38" fmla="*/ 2881 w 3259"/>
                <a:gd name="T39" fmla="*/ 1778 h 2237"/>
                <a:gd name="T40" fmla="*/ 2874 w 3259"/>
                <a:gd name="T41" fmla="*/ 186 h 2237"/>
                <a:gd name="T42" fmla="*/ 2848 w 3259"/>
                <a:gd name="T43" fmla="*/ 153 h 2237"/>
                <a:gd name="T44" fmla="*/ 2810 w 3259"/>
                <a:gd name="T45" fmla="*/ 140 h 2237"/>
                <a:gd name="T46" fmla="*/ 441 w 3259"/>
                <a:gd name="T47" fmla="*/ 0 h 2237"/>
                <a:gd name="T48" fmla="*/ 2846 w 3259"/>
                <a:gd name="T49" fmla="*/ 4 h 2237"/>
                <a:gd name="T50" fmla="*/ 2910 w 3259"/>
                <a:gd name="T51" fmla="*/ 26 h 2237"/>
                <a:gd name="T52" fmla="*/ 2964 w 3259"/>
                <a:gd name="T53" fmla="*/ 68 h 2237"/>
                <a:gd name="T54" fmla="*/ 3003 w 3259"/>
                <a:gd name="T55" fmla="*/ 126 h 2237"/>
                <a:gd name="T56" fmla="*/ 3021 w 3259"/>
                <a:gd name="T57" fmla="*/ 196 h 2237"/>
                <a:gd name="T58" fmla="*/ 3188 w 3259"/>
                <a:gd name="T59" fmla="*/ 1707 h 2237"/>
                <a:gd name="T60" fmla="*/ 3224 w 3259"/>
                <a:gd name="T61" fmla="*/ 1716 h 2237"/>
                <a:gd name="T62" fmla="*/ 3250 w 3259"/>
                <a:gd name="T63" fmla="*/ 1742 h 2237"/>
                <a:gd name="T64" fmla="*/ 3259 w 3259"/>
                <a:gd name="T65" fmla="*/ 1778 h 2237"/>
                <a:gd name="T66" fmla="*/ 3256 w 3259"/>
                <a:gd name="T67" fmla="*/ 1978 h 2237"/>
                <a:gd name="T68" fmla="*/ 3231 w 3259"/>
                <a:gd name="T69" fmla="*/ 2060 h 2237"/>
                <a:gd name="T70" fmla="*/ 3184 w 3259"/>
                <a:gd name="T71" fmla="*/ 2132 h 2237"/>
                <a:gd name="T72" fmla="*/ 3120 w 3259"/>
                <a:gd name="T73" fmla="*/ 2187 h 2237"/>
                <a:gd name="T74" fmla="*/ 3042 w 3259"/>
                <a:gd name="T75" fmla="*/ 2224 h 2237"/>
                <a:gd name="T76" fmla="*/ 2954 w 3259"/>
                <a:gd name="T77" fmla="*/ 2237 h 2237"/>
                <a:gd name="T78" fmla="*/ 259 w 3259"/>
                <a:gd name="T79" fmla="*/ 2234 h 2237"/>
                <a:gd name="T80" fmla="*/ 176 w 3259"/>
                <a:gd name="T81" fmla="*/ 2208 h 2237"/>
                <a:gd name="T82" fmla="*/ 105 w 3259"/>
                <a:gd name="T83" fmla="*/ 2162 h 2237"/>
                <a:gd name="T84" fmla="*/ 48 w 3259"/>
                <a:gd name="T85" fmla="*/ 2098 h 2237"/>
                <a:gd name="T86" fmla="*/ 12 w 3259"/>
                <a:gd name="T87" fmla="*/ 2020 h 2237"/>
                <a:gd name="T88" fmla="*/ 0 w 3259"/>
                <a:gd name="T89" fmla="*/ 1932 h 2237"/>
                <a:gd name="T90" fmla="*/ 2 w 3259"/>
                <a:gd name="T91" fmla="*/ 1759 h 2237"/>
                <a:gd name="T92" fmla="*/ 20 w 3259"/>
                <a:gd name="T93" fmla="*/ 1728 h 2237"/>
                <a:gd name="T94" fmla="*/ 52 w 3259"/>
                <a:gd name="T95" fmla="*/ 1710 h 2237"/>
                <a:gd name="T96" fmla="*/ 237 w 3259"/>
                <a:gd name="T97" fmla="*/ 1707 h 2237"/>
                <a:gd name="T98" fmla="*/ 240 w 3259"/>
                <a:gd name="T99" fmla="*/ 167 h 2237"/>
                <a:gd name="T100" fmla="*/ 265 w 3259"/>
                <a:gd name="T101" fmla="*/ 101 h 2237"/>
                <a:gd name="T102" fmla="*/ 309 w 3259"/>
                <a:gd name="T103" fmla="*/ 48 h 2237"/>
                <a:gd name="T104" fmla="*/ 370 w 3259"/>
                <a:gd name="T105" fmla="*/ 13 h 2237"/>
                <a:gd name="T106" fmla="*/ 441 w 3259"/>
                <a:gd name="T107" fmla="*/ 0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59" h="2237">
                  <a:moveTo>
                    <a:pt x="439" y="140"/>
                  </a:moveTo>
                  <a:lnTo>
                    <a:pt x="420" y="143"/>
                  </a:lnTo>
                  <a:lnTo>
                    <a:pt x="402" y="152"/>
                  </a:lnTo>
                  <a:lnTo>
                    <a:pt x="389" y="165"/>
                  </a:lnTo>
                  <a:lnTo>
                    <a:pt x="380" y="183"/>
                  </a:lnTo>
                  <a:lnTo>
                    <a:pt x="377" y="203"/>
                  </a:lnTo>
                  <a:lnTo>
                    <a:pt x="377" y="1778"/>
                  </a:lnTo>
                  <a:lnTo>
                    <a:pt x="374" y="1797"/>
                  </a:lnTo>
                  <a:lnTo>
                    <a:pt x="367" y="1814"/>
                  </a:lnTo>
                  <a:lnTo>
                    <a:pt x="356" y="1827"/>
                  </a:lnTo>
                  <a:lnTo>
                    <a:pt x="342" y="1839"/>
                  </a:lnTo>
                  <a:lnTo>
                    <a:pt x="325" y="1845"/>
                  </a:lnTo>
                  <a:lnTo>
                    <a:pt x="306" y="1849"/>
                  </a:lnTo>
                  <a:lnTo>
                    <a:pt x="139" y="1849"/>
                  </a:lnTo>
                  <a:lnTo>
                    <a:pt x="139" y="1933"/>
                  </a:lnTo>
                  <a:lnTo>
                    <a:pt x="143" y="1966"/>
                  </a:lnTo>
                  <a:lnTo>
                    <a:pt x="152" y="1997"/>
                  </a:lnTo>
                  <a:lnTo>
                    <a:pt x="167" y="2024"/>
                  </a:lnTo>
                  <a:lnTo>
                    <a:pt x="187" y="2049"/>
                  </a:lnTo>
                  <a:lnTo>
                    <a:pt x="212" y="2069"/>
                  </a:lnTo>
                  <a:lnTo>
                    <a:pt x="240" y="2085"/>
                  </a:lnTo>
                  <a:lnTo>
                    <a:pt x="271" y="2094"/>
                  </a:lnTo>
                  <a:lnTo>
                    <a:pt x="304" y="2097"/>
                  </a:lnTo>
                  <a:lnTo>
                    <a:pt x="2954" y="2097"/>
                  </a:lnTo>
                  <a:lnTo>
                    <a:pt x="2987" y="2094"/>
                  </a:lnTo>
                  <a:lnTo>
                    <a:pt x="3017" y="2085"/>
                  </a:lnTo>
                  <a:lnTo>
                    <a:pt x="3046" y="2069"/>
                  </a:lnTo>
                  <a:lnTo>
                    <a:pt x="3070" y="2049"/>
                  </a:lnTo>
                  <a:lnTo>
                    <a:pt x="3091" y="2024"/>
                  </a:lnTo>
                  <a:lnTo>
                    <a:pt x="3105" y="1997"/>
                  </a:lnTo>
                  <a:lnTo>
                    <a:pt x="3115" y="1966"/>
                  </a:lnTo>
                  <a:lnTo>
                    <a:pt x="3118" y="1933"/>
                  </a:lnTo>
                  <a:lnTo>
                    <a:pt x="3118" y="1849"/>
                  </a:lnTo>
                  <a:lnTo>
                    <a:pt x="2952" y="1849"/>
                  </a:lnTo>
                  <a:lnTo>
                    <a:pt x="2933" y="1845"/>
                  </a:lnTo>
                  <a:lnTo>
                    <a:pt x="2916" y="1839"/>
                  </a:lnTo>
                  <a:lnTo>
                    <a:pt x="2901" y="1827"/>
                  </a:lnTo>
                  <a:lnTo>
                    <a:pt x="2890" y="1814"/>
                  </a:lnTo>
                  <a:lnTo>
                    <a:pt x="2883" y="1797"/>
                  </a:lnTo>
                  <a:lnTo>
                    <a:pt x="2881" y="1778"/>
                  </a:lnTo>
                  <a:lnTo>
                    <a:pt x="2881" y="207"/>
                  </a:lnTo>
                  <a:lnTo>
                    <a:pt x="2874" y="186"/>
                  </a:lnTo>
                  <a:lnTo>
                    <a:pt x="2864" y="168"/>
                  </a:lnTo>
                  <a:lnTo>
                    <a:pt x="2848" y="153"/>
                  </a:lnTo>
                  <a:lnTo>
                    <a:pt x="2830" y="143"/>
                  </a:lnTo>
                  <a:lnTo>
                    <a:pt x="2810" y="140"/>
                  </a:lnTo>
                  <a:lnTo>
                    <a:pt x="439" y="140"/>
                  </a:lnTo>
                  <a:close/>
                  <a:moveTo>
                    <a:pt x="441" y="0"/>
                  </a:moveTo>
                  <a:lnTo>
                    <a:pt x="2810" y="0"/>
                  </a:lnTo>
                  <a:lnTo>
                    <a:pt x="2846" y="4"/>
                  </a:lnTo>
                  <a:lnTo>
                    <a:pt x="2880" y="12"/>
                  </a:lnTo>
                  <a:lnTo>
                    <a:pt x="2910" y="26"/>
                  </a:lnTo>
                  <a:lnTo>
                    <a:pt x="2939" y="45"/>
                  </a:lnTo>
                  <a:lnTo>
                    <a:pt x="2964" y="68"/>
                  </a:lnTo>
                  <a:lnTo>
                    <a:pt x="2986" y="96"/>
                  </a:lnTo>
                  <a:lnTo>
                    <a:pt x="3003" y="126"/>
                  </a:lnTo>
                  <a:lnTo>
                    <a:pt x="3014" y="160"/>
                  </a:lnTo>
                  <a:lnTo>
                    <a:pt x="3021" y="196"/>
                  </a:lnTo>
                  <a:lnTo>
                    <a:pt x="3021" y="1707"/>
                  </a:lnTo>
                  <a:lnTo>
                    <a:pt x="3188" y="1707"/>
                  </a:lnTo>
                  <a:lnTo>
                    <a:pt x="3207" y="1710"/>
                  </a:lnTo>
                  <a:lnTo>
                    <a:pt x="3224" y="1716"/>
                  </a:lnTo>
                  <a:lnTo>
                    <a:pt x="3238" y="1728"/>
                  </a:lnTo>
                  <a:lnTo>
                    <a:pt x="3250" y="1742"/>
                  </a:lnTo>
                  <a:lnTo>
                    <a:pt x="3256" y="1759"/>
                  </a:lnTo>
                  <a:lnTo>
                    <a:pt x="3259" y="1778"/>
                  </a:lnTo>
                  <a:lnTo>
                    <a:pt x="3259" y="1932"/>
                  </a:lnTo>
                  <a:lnTo>
                    <a:pt x="3256" y="1978"/>
                  </a:lnTo>
                  <a:lnTo>
                    <a:pt x="3246" y="2020"/>
                  </a:lnTo>
                  <a:lnTo>
                    <a:pt x="3231" y="2060"/>
                  </a:lnTo>
                  <a:lnTo>
                    <a:pt x="3209" y="2098"/>
                  </a:lnTo>
                  <a:lnTo>
                    <a:pt x="3184" y="2132"/>
                  </a:lnTo>
                  <a:lnTo>
                    <a:pt x="3154" y="2162"/>
                  </a:lnTo>
                  <a:lnTo>
                    <a:pt x="3120" y="2187"/>
                  </a:lnTo>
                  <a:lnTo>
                    <a:pt x="3082" y="2208"/>
                  </a:lnTo>
                  <a:lnTo>
                    <a:pt x="3042" y="2224"/>
                  </a:lnTo>
                  <a:lnTo>
                    <a:pt x="2999" y="2234"/>
                  </a:lnTo>
                  <a:lnTo>
                    <a:pt x="2954" y="2237"/>
                  </a:lnTo>
                  <a:lnTo>
                    <a:pt x="304" y="2237"/>
                  </a:lnTo>
                  <a:lnTo>
                    <a:pt x="259" y="2234"/>
                  </a:lnTo>
                  <a:lnTo>
                    <a:pt x="216" y="2223"/>
                  </a:lnTo>
                  <a:lnTo>
                    <a:pt x="176" y="2208"/>
                  </a:lnTo>
                  <a:lnTo>
                    <a:pt x="138" y="2187"/>
                  </a:lnTo>
                  <a:lnTo>
                    <a:pt x="105" y="2162"/>
                  </a:lnTo>
                  <a:lnTo>
                    <a:pt x="74" y="2132"/>
                  </a:lnTo>
                  <a:lnTo>
                    <a:pt x="48" y="2098"/>
                  </a:lnTo>
                  <a:lnTo>
                    <a:pt x="28" y="2060"/>
                  </a:lnTo>
                  <a:lnTo>
                    <a:pt x="12" y="2020"/>
                  </a:lnTo>
                  <a:lnTo>
                    <a:pt x="3" y="1978"/>
                  </a:lnTo>
                  <a:lnTo>
                    <a:pt x="0" y="1932"/>
                  </a:lnTo>
                  <a:lnTo>
                    <a:pt x="0" y="1778"/>
                  </a:lnTo>
                  <a:lnTo>
                    <a:pt x="2" y="1759"/>
                  </a:lnTo>
                  <a:lnTo>
                    <a:pt x="9" y="1742"/>
                  </a:lnTo>
                  <a:lnTo>
                    <a:pt x="20" y="1728"/>
                  </a:lnTo>
                  <a:lnTo>
                    <a:pt x="35" y="1716"/>
                  </a:lnTo>
                  <a:lnTo>
                    <a:pt x="52" y="1710"/>
                  </a:lnTo>
                  <a:lnTo>
                    <a:pt x="70" y="1707"/>
                  </a:lnTo>
                  <a:lnTo>
                    <a:pt x="237" y="1707"/>
                  </a:lnTo>
                  <a:lnTo>
                    <a:pt x="237" y="203"/>
                  </a:lnTo>
                  <a:lnTo>
                    <a:pt x="240" y="167"/>
                  </a:lnTo>
                  <a:lnTo>
                    <a:pt x="250" y="132"/>
                  </a:lnTo>
                  <a:lnTo>
                    <a:pt x="265" y="101"/>
                  </a:lnTo>
                  <a:lnTo>
                    <a:pt x="285" y="72"/>
                  </a:lnTo>
                  <a:lnTo>
                    <a:pt x="309" y="48"/>
                  </a:lnTo>
                  <a:lnTo>
                    <a:pt x="338" y="28"/>
                  </a:lnTo>
                  <a:lnTo>
                    <a:pt x="370" y="13"/>
                  </a:lnTo>
                  <a:lnTo>
                    <a:pt x="403" y="4"/>
                  </a:lnTo>
                  <a:lnTo>
                    <a:pt x="441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3" name="Freeform 427"/>
            <p:cNvSpPr>
              <a:spLocks noEditPoints="1"/>
            </p:cNvSpPr>
            <p:nvPr/>
          </p:nvSpPr>
          <p:spPr bwMode="auto">
            <a:xfrm>
              <a:off x="7256463" y="5395913"/>
              <a:ext cx="525463" cy="161925"/>
            </a:xfrm>
            <a:custGeom>
              <a:avLst/>
              <a:gdLst>
                <a:gd name="T0" fmla="*/ 1622 w 3314"/>
                <a:gd name="T1" fmla="*/ 499 h 1023"/>
                <a:gd name="T2" fmla="*/ 1559 w 3314"/>
                <a:gd name="T3" fmla="*/ 522 h 1023"/>
                <a:gd name="T4" fmla="*/ 1509 w 3314"/>
                <a:gd name="T5" fmla="*/ 565 h 1023"/>
                <a:gd name="T6" fmla="*/ 1476 w 3314"/>
                <a:gd name="T7" fmla="*/ 621 h 1023"/>
                <a:gd name="T8" fmla="*/ 1464 w 3314"/>
                <a:gd name="T9" fmla="*/ 688 h 1023"/>
                <a:gd name="T10" fmla="*/ 1476 w 3314"/>
                <a:gd name="T11" fmla="*/ 756 h 1023"/>
                <a:gd name="T12" fmla="*/ 1509 w 3314"/>
                <a:gd name="T13" fmla="*/ 812 h 1023"/>
                <a:gd name="T14" fmla="*/ 1559 w 3314"/>
                <a:gd name="T15" fmla="*/ 854 h 1023"/>
                <a:gd name="T16" fmla="*/ 1622 w 3314"/>
                <a:gd name="T17" fmla="*/ 878 h 1023"/>
                <a:gd name="T18" fmla="*/ 1692 w 3314"/>
                <a:gd name="T19" fmla="*/ 878 h 1023"/>
                <a:gd name="T20" fmla="*/ 1754 w 3314"/>
                <a:gd name="T21" fmla="*/ 854 h 1023"/>
                <a:gd name="T22" fmla="*/ 1804 w 3314"/>
                <a:gd name="T23" fmla="*/ 812 h 1023"/>
                <a:gd name="T24" fmla="*/ 1838 w 3314"/>
                <a:gd name="T25" fmla="*/ 756 h 1023"/>
                <a:gd name="T26" fmla="*/ 1850 w 3314"/>
                <a:gd name="T27" fmla="*/ 688 h 1023"/>
                <a:gd name="T28" fmla="*/ 1838 w 3314"/>
                <a:gd name="T29" fmla="*/ 621 h 1023"/>
                <a:gd name="T30" fmla="*/ 1804 w 3314"/>
                <a:gd name="T31" fmla="*/ 565 h 1023"/>
                <a:gd name="T32" fmla="*/ 1754 w 3314"/>
                <a:gd name="T33" fmla="*/ 522 h 1023"/>
                <a:gd name="T34" fmla="*/ 1692 w 3314"/>
                <a:gd name="T35" fmla="*/ 499 h 1023"/>
                <a:gd name="T36" fmla="*/ 1657 w 3314"/>
                <a:gd name="T37" fmla="*/ 0 h 1023"/>
                <a:gd name="T38" fmla="*/ 1693 w 3314"/>
                <a:gd name="T39" fmla="*/ 9 h 1023"/>
                <a:gd name="T40" fmla="*/ 1717 w 3314"/>
                <a:gd name="T41" fmla="*/ 35 h 1023"/>
                <a:gd name="T42" fmla="*/ 1727 w 3314"/>
                <a:gd name="T43" fmla="*/ 70 h 1023"/>
                <a:gd name="T44" fmla="*/ 1768 w 3314"/>
                <a:gd name="T45" fmla="*/ 375 h 1023"/>
                <a:gd name="T46" fmla="*/ 1843 w 3314"/>
                <a:gd name="T47" fmla="*/ 413 h 1023"/>
                <a:gd name="T48" fmla="*/ 1907 w 3314"/>
                <a:gd name="T49" fmla="*/ 469 h 1023"/>
                <a:gd name="T50" fmla="*/ 1954 w 3314"/>
                <a:gd name="T51" fmla="*/ 538 h 1023"/>
                <a:gd name="T52" fmla="*/ 1983 w 3314"/>
                <a:gd name="T53" fmla="*/ 618 h 1023"/>
                <a:gd name="T54" fmla="*/ 3263 w 3314"/>
                <a:gd name="T55" fmla="*/ 622 h 1023"/>
                <a:gd name="T56" fmla="*/ 3293 w 3314"/>
                <a:gd name="T57" fmla="*/ 640 h 1023"/>
                <a:gd name="T58" fmla="*/ 3312 w 3314"/>
                <a:gd name="T59" fmla="*/ 670 h 1023"/>
                <a:gd name="T60" fmla="*/ 3312 w 3314"/>
                <a:gd name="T61" fmla="*/ 707 h 1023"/>
                <a:gd name="T62" fmla="*/ 3293 w 3314"/>
                <a:gd name="T63" fmla="*/ 739 h 1023"/>
                <a:gd name="T64" fmla="*/ 3263 w 3314"/>
                <a:gd name="T65" fmla="*/ 757 h 1023"/>
                <a:gd name="T66" fmla="*/ 1983 w 3314"/>
                <a:gd name="T67" fmla="*/ 759 h 1023"/>
                <a:gd name="T68" fmla="*/ 1952 w 3314"/>
                <a:gd name="T69" fmla="*/ 844 h 1023"/>
                <a:gd name="T70" fmla="*/ 1901 w 3314"/>
                <a:gd name="T71" fmla="*/ 917 h 1023"/>
                <a:gd name="T72" fmla="*/ 1832 w 3314"/>
                <a:gd name="T73" fmla="*/ 973 h 1023"/>
                <a:gd name="T74" fmla="*/ 1749 w 3314"/>
                <a:gd name="T75" fmla="*/ 1009 h 1023"/>
                <a:gd name="T76" fmla="*/ 1657 w 3314"/>
                <a:gd name="T77" fmla="*/ 1023 h 1023"/>
                <a:gd name="T78" fmla="*/ 1565 w 3314"/>
                <a:gd name="T79" fmla="*/ 1009 h 1023"/>
                <a:gd name="T80" fmla="*/ 1482 w 3314"/>
                <a:gd name="T81" fmla="*/ 973 h 1023"/>
                <a:gd name="T82" fmla="*/ 1414 w 3314"/>
                <a:gd name="T83" fmla="*/ 917 h 1023"/>
                <a:gd name="T84" fmla="*/ 1362 w 3314"/>
                <a:gd name="T85" fmla="*/ 844 h 1023"/>
                <a:gd name="T86" fmla="*/ 1330 w 3314"/>
                <a:gd name="T87" fmla="*/ 759 h 1023"/>
                <a:gd name="T88" fmla="*/ 51 w 3314"/>
                <a:gd name="T89" fmla="*/ 757 h 1023"/>
                <a:gd name="T90" fmla="*/ 20 w 3314"/>
                <a:gd name="T91" fmla="*/ 739 h 1023"/>
                <a:gd name="T92" fmla="*/ 2 w 3314"/>
                <a:gd name="T93" fmla="*/ 707 h 1023"/>
                <a:gd name="T94" fmla="*/ 0 w 3314"/>
                <a:gd name="T95" fmla="*/ 689 h 1023"/>
                <a:gd name="T96" fmla="*/ 10 w 3314"/>
                <a:gd name="T97" fmla="*/ 653 h 1023"/>
                <a:gd name="T98" fmla="*/ 35 w 3314"/>
                <a:gd name="T99" fmla="*/ 628 h 1023"/>
                <a:gd name="T100" fmla="*/ 70 w 3314"/>
                <a:gd name="T101" fmla="*/ 618 h 1023"/>
                <a:gd name="T102" fmla="*/ 1342 w 3314"/>
                <a:gd name="T103" fmla="*/ 577 h 1023"/>
                <a:gd name="T104" fmla="*/ 1380 w 3314"/>
                <a:gd name="T105" fmla="*/ 502 h 1023"/>
                <a:gd name="T106" fmla="*/ 1436 w 3314"/>
                <a:gd name="T107" fmla="*/ 440 h 1023"/>
                <a:gd name="T108" fmla="*/ 1505 w 3314"/>
                <a:gd name="T109" fmla="*/ 392 h 1023"/>
                <a:gd name="T110" fmla="*/ 1587 w 3314"/>
                <a:gd name="T111" fmla="*/ 364 h 1023"/>
                <a:gd name="T112" fmla="*/ 1589 w 3314"/>
                <a:gd name="T113" fmla="*/ 51 h 1023"/>
                <a:gd name="T114" fmla="*/ 1607 w 3314"/>
                <a:gd name="T115" fmla="*/ 21 h 1023"/>
                <a:gd name="T116" fmla="*/ 1638 w 3314"/>
                <a:gd name="T117" fmla="*/ 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14" h="1023">
                  <a:moveTo>
                    <a:pt x="1657" y="496"/>
                  </a:moveTo>
                  <a:lnTo>
                    <a:pt x="1622" y="499"/>
                  </a:lnTo>
                  <a:lnTo>
                    <a:pt x="1589" y="507"/>
                  </a:lnTo>
                  <a:lnTo>
                    <a:pt x="1559" y="522"/>
                  </a:lnTo>
                  <a:lnTo>
                    <a:pt x="1533" y="541"/>
                  </a:lnTo>
                  <a:lnTo>
                    <a:pt x="1509" y="565"/>
                  </a:lnTo>
                  <a:lnTo>
                    <a:pt x="1490" y="591"/>
                  </a:lnTo>
                  <a:lnTo>
                    <a:pt x="1476" y="621"/>
                  </a:lnTo>
                  <a:lnTo>
                    <a:pt x="1467" y="653"/>
                  </a:lnTo>
                  <a:lnTo>
                    <a:pt x="1464" y="688"/>
                  </a:lnTo>
                  <a:lnTo>
                    <a:pt x="1467" y="723"/>
                  </a:lnTo>
                  <a:lnTo>
                    <a:pt x="1476" y="756"/>
                  </a:lnTo>
                  <a:lnTo>
                    <a:pt x="1490" y="786"/>
                  </a:lnTo>
                  <a:lnTo>
                    <a:pt x="1509" y="812"/>
                  </a:lnTo>
                  <a:lnTo>
                    <a:pt x="1533" y="835"/>
                  </a:lnTo>
                  <a:lnTo>
                    <a:pt x="1559" y="854"/>
                  </a:lnTo>
                  <a:lnTo>
                    <a:pt x="1589" y="869"/>
                  </a:lnTo>
                  <a:lnTo>
                    <a:pt x="1622" y="878"/>
                  </a:lnTo>
                  <a:lnTo>
                    <a:pt x="1657" y="881"/>
                  </a:lnTo>
                  <a:lnTo>
                    <a:pt x="1692" y="878"/>
                  </a:lnTo>
                  <a:lnTo>
                    <a:pt x="1725" y="869"/>
                  </a:lnTo>
                  <a:lnTo>
                    <a:pt x="1754" y="854"/>
                  </a:lnTo>
                  <a:lnTo>
                    <a:pt x="1781" y="835"/>
                  </a:lnTo>
                  <a:lnTo>
                    <a:pt x="1804" y="812"/>
                  </a:lnTo>
                  <a:lnTo>
                    <a:pt x="1823" y="786"/>
                  </a:lnTo>
                  <a:lnTo>
                    <a:pt x="1838" y="756"/>
                  </a:lnTo>
                  <a:lnTo>
                    <a:pt x="1847" y="723"/>
                  </a:lnTo>
                  <a:lnTo>
                    <a:pt x="1850" y="688"/>
                  </a:lnTo>
                  <a:lnTo>
                    <a:pt x="1847" y="653"/>
                  </a:lnTo>
                  <a:lnTo>
                    <a:pt x="1838" y="621"/>
                  </a:lnTo>
                  <a:lnTo>
                    <a:pt x="1823" y="591"/>
                  </a:lnTo>
                  <a:lnTo>
                    <a:pt x="1804" y="565"/>
                  </a:lnTo>
                  <a:lnTo>
                    <a:pt x="1781" y="541"/>
                  </a:lnTo>
                  <a:lnTo>
                    <a:pt x="1754" y="522"/>
                  </a:lnTo>
                  <a:lnTo>
                    <a:pt x="1725" y="507"/>
                  </a:lnTo>
                  <a:lnTo>
                    <a:pt x="1692" y="499"/>
                  </a:lnTo>
                  <a:lnTo>
                    <a:pt x="1657" y="496"/>
                  </a:lnTo>
                  <a:close/>
                  <a:moveTo>
                    <a:pt x="1657" y="0"/>
                  </a:moveTo>
                  <a:lnTo>
                    <a:pt x="1676" y="3"/>
                  </a:lnTo>
                  <a:lnTo>
                    <a:pt x="1693" y="9"/>
                  </a:lnTo>
                  <a:lnTo>
                    <a:pt x="1707" y="21"/>
                  </a:lnTo>
                  <a:lnTo>
                    <a:pt x="1717" y="35"/>
                  </a:lnTo>
                  <a:lnTo>
                    <a:pt x="1725" y="51"/>
                  </a:lnTo>
                  <a:lnTo>
                    <a:pt x="1727" y="70"/>
                  </a:lnTo>
                  <a:lnTo>
                    <a:pt x="1727" y="364"/>
                  </a:lnTo>
                  <a:lnTo>
                    <a:pt x="1768" y="375"/>
                  </a:lnTo>
                  <a:lnTo>
                    <a:pt x="1807" y="392"/>
                  </a:lnTo>
                  <a:lnTo>
                    <a:pt x="1843" y="413"/>
                  </a:lnTo>
                  <a:lnTo>
                    <a:pt x="1877" y="440"/>
                  </a:lnTo>
                  <a:lnTo>
                    <a:pt x="1907" y="469"/>
                  </a:lnTo>
                  <a:lnTo>
                    <a:pt x="1932" y="502"/>
                  </a:lnTo>
                  <a:lnTo>
                    <a:pt x="1954" y="538"/>
                  </a:lnTo>
                  <a:lnTo>
                    <a:pt x="1971" y="577"/>
                  </a:lnTo>
                  <a:lnTo>
                    <a:pt x="1983" y="618"/>
                  </a:lnTo>
                  <a:lnTo>
                    <a:pt x="3244" y="618"/>
                  </a:lnTo>
                  <a:lnTo>
                    <a:pt x="3263" y="622"/>
                  </a:lnTo>
                  <a:lnTo>
                    <a:pt x="3279" y="628"/>
                  </a:lnTo>
                  <a:lnTo>
                    <a:pt x="3293" y="640"/>
                  </a:lnTo>
                  <a:lnTo>
                    <a:pt x="3304" y="653"/>
                  </a:lnTo>
                  <a:lnTo>
                    <a:pt x="3312" y="670"/>
                  </a:lnTo>
                  <a:lnTo>
                    <a:pt x="3314" y="689"/>
                  </a:lnTo>
                  <a:lnTo>
                    <a:pt x="3312" y="707"/>
                  </a:lnTo>
                  <a:lnTo>
                    <a:pt x="3304" y="724"/>
                  </a:lnTo>
                  <a:lnTo>
                    <a:pt x="3293" y="739"/>
                  </a:lnTo>
                  <a:lnTo>
                    <a:pt x="3279" y="750"/>
                  </a:lnTo>
                  <a:lnTo>
                    <a:pt x="3263" y="757"/>
                  </a:lnTo>
                  <a:lnTo>
                    <a:pt x="3244" y="759"/>
                  </a:lnTo>
                  <a:lnTo>
                    <a:pt x="1983" y="759"/>
                  </a:lnTo>
                  <a:lnTo>
                    <a:pt x="1971" y="803"/>
                  </a:lnTo>
                  <a:lnTo>
                    <a:pt x="1952" y="844"/>
                  </a:lnTo>
                  <a:lnTo>
                    <a:pt x="1928" y="882"/>
                  </a:lnTo>
                  <a:lnTo>
                    <a:pt x="1901" y="917"/>
                  </a:lnTo>
                  <a:lnTo>
                    <a:pt x="1868" y="947"/>
                  </a:lnTo>
                  <a:lnTo>
                    <a:pt x="1832" y="973"/>
                  </a:lnTo>
                  <a:lnTo>
                    <a:pt x="1791" y="994"/>
                  </a:lnTo>
                  <a:lnTo>
                    <a:pt x="1749" y="1009"/>
                  </a:lnTo>
                  <a:lnTo>
                    <a:pt x="1703" y="1018"/>
                  </a:lnTo>
                  <a:lnTo>
                    <a:pt x="1657" y="1023"/>
                  </a:lnTo>
                  <a:lnTo>
                    <a:pt x="1610" y="1018"/>
                  </a:lnTo>
                  <a:lnTo>
                    <a:pt x="1565" y="1009"/>
                  </a:lnTo>
                  <a:lnTo>
                    <a:pt x="1522" y="994"/>
                  </a:lnTo>
                  <a:lnTo>
                    <a:pt x="1482" y="973"/>
                  </a:lnTo>
                  <a:lnTo>
                    <a:pt x="1446" y="947"/>
                  </a:lnTo>
                  <a:lnTo>
                    <a:pt x="1414" y="917"/>
                  </a:lnTo>
                  <a:lnTo>
                    <a:pt x="1385" y="882"/>
                  </a:lnTo>
                  <a:lnTo>
                    <a:pt x="1362" y="844"/>
                  </a:lnTo>
                  <a:lnTo>
                    <a:pt x="1343" y="803"/>
                  </a:lnTo>
                  <a:lnTo>
                    <a:pt x="1330" y="759"/>
                  </a:lnTo>
                  <a:lnTo>
                    <a:pt x="70" y="759"/>
                  </a:lnTo>
                  <a:lnTo>
                    <a:pt x="51" y="757"/>
                  </a:lnTo>
                  <a:lnTo>
                    <a:pt x="35" y="750"/>
                  </a:lnTo>
                  <a:lnTo>
                    <a:pt x="20" y="739"/>
                  </a:lnTo>
                  <a:lnTo>
                    <a:pt x="10" y="724"/>
                  </a:lnTo>
                  <a:lnTo>
                    <a:pt x="2" y="707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2" y="670"/>
                  </a:lnTo>
                  <a:lnTo>
                    <a:pt x="10" y="653"/>
                  </a:lnTo>
                  <a:lnTo>
                    <a:pt x="20" y="640"/>
                  </a:lnTo>
                  <a:lnTo>
                    <a:pt x="35" y="628"/>
                  </a:lnTo>
                  <a:lnTo>
                    <a:pt x="51" y="622"/>
                  </a:lnTo>
                  <a:lnTo>
                    <a:pt x="70" y="618"/>
                  </a:lnTo>
                  <a:lnTo>
                    <a:pt x="1330" y="618"/>
                  </a:lnTo>
                  <a:lnTo>
                    <a:pt x="1342" y="577"/>
                  </a:lnTo>
                  <a:lnTo>
                    <a:pt x="1359" y="538"/>
                  </a:lnTo>
                  <a:lnTo>
                    <a:pt x="1380" y="502"/>
                  </a:lnTo>
                  <a:lnTo>
                    <a:pt x="1407" y="469"/>
                  </a:lnTo>
                  <a:lnTo>
                    <a:pt x="1436" y="440"/>
                  </a:lnTo>
                  <a:lnTo>
                    <a:pt x="1469" y="413"/>
                  </a:lnTo>
                  <a:lnTo>
                    <a:pt x="1505" y="392"/>
                  </a:lnTo>
                  <a:lnTo>
                    <a:pt x="1544" y="375"/>
                  </a:lnTo>
                  <a:lnTo>
                    <a:pt x="1587" y="364"/>
                  </a:lnTo>
                  <a:lnTo>
                    <a:pt x="1587" y="70"/>
                  </a:lnTo>
                  <a:lnTo>
                    <a:pt x="1589" y="51"/>
                  </a:lnTo>
                  <a:lnTo>
                    <a:pt x="1596" y="35"/>
                  </a:lnTo>
                  <a:lnTo>
                    <a:pt x="1607" y="21"/>
                  </a:lnTo>
                  <a:lnTo>
                    <a:pt x="1621" y="9"/>
                  </a:lnTo>
                  <a:lnTo>
                    <a:pt x="1638" y="3"/>
                  </a:lnTo>
                  <a:lnTo>
                    <a:pt x="1657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4" name="Group 75"/>
          <p:cNvGrpSpPr/>
          <p:nvPr/>
        </p:nvGrpSpPr>
        <p:grpSpPr>
          <a:xfrm>
            <a:off x="6328940" y="1683779"/>
            <a:ext cx="398017" cy="371862"/>
            <a:chOff x="3521075" y="5022850"/>
            <a:chExt cx="555625" cy="519113"/>
          </a:xfrm>
          <a:solidFill>
            <a:schemeClr val="bg1"/>
          </a:solidFill>
        </p:grpSpPr>
        <p:sp>
          <p:nvSpPr>
            <p:cNvPr id="25" name="Freeform 454"/>
            <p:cNvSpPr>
              <a:spLocks noEditPoints="1"/>
            </p:cNvSpPr>
            <p:nvPr/>
          </p:nvSpPr>
          <p:spPr bwMode="auto">
            <a:xfrm>
              <a:off x="3521075" y="5022850"/>
              <a:ext cx="498475" cy="481013"/>
            </a:xfrm>
            <a:custGeom>
              <a:avLst/>
              <a:gdLst>
                <a:gd name="T0" fmla="*/ 151 w 3145"/>
                <a:gd name="T1" fmla="*/ 1322 h 3028"/>
                <a:gd name="T2" fmla="*/ 143 w 3145"/>
                <a:gd name="T3" fmla="*/ 2772 h 3028"/>
                <a:gd name="T4" fmla="*/ 189 w 3145"/>
                <a:gd name="T5" fmla="*/ 2805 h 3028"/>
                <a:gd name="T6" fmla="*/ 660 w 3145"/>
                <a:gd name="T7" fmla="*/ 2786 h 3028"/>
                <a:gd name="T8" fmla="*/ 667 w 3145"/>
                <a:gd name="T9" fmla="*/ 1335 h 3028"/>
                <a:gd name="T10" fmla="*/ 623 w 3145"/>
                <a:gd name="T11" fmla="*/ 1302 h 3028"/>
                <a:gd name="T12" fmla="*/ 1662 w 3145"/>
                <a:gd name="T13" fmla="*/ 6 h 3028"/>
                <a:gd name="T14" fmla="*/ 1812 w 3145"/>
                <a:gd name="T15" fmla="*/ 57 h 3028"/>
                <a:gd name="T16" fmla="*/ 1937 w 3145"/>
                <a:gd name="T17" fmla="*/ 174 h 3028"/>
                <a:gd name="T18" fmla="*/ 2008 w 3145"/>
                <a:gd name="T19" fmla="*/ 348 h 3028"/>
                <a:gd name="T20" fmla="*/ 2024 w 3145"/>
                <a:gd name="T21" fmla="*/ 1013 h 3028"/>
                <a:gd name="T22" fmla="*/ 2870 w 3145"/>
                <a:gd name="T23" fmla="*/ 1043 h 3028"/>
                <a:gd name="T24" fmla="*/ 3036 w 3145"/>
                <a:gd name="T25" fmla="*/ 1158 h 3028"/>
                <a:gd name="T26" fmla="*/ 3132 w 3145"/>
                <a:gd name="T27" fmla="*/ 1338 h 3028"/>
                <a:gd name="T28" fmla="*/ 3145 w 3145"/>
                <a:gd name="T29" fmla="*/ 1463 h 3028"/>
                <a:gd name="T30" fmla="*/ 3116 w 3145"/>
                <a:gd name="T31" fmla="*/ 1576 h 3028"/>
                <a:gd name="T32" fmla="*/ 3058 w 3145"/>
                <a:gd name="T33" fmla="*/ 1599 h 3028"/>
                <a:gd name="T34" fmla="*/ 3006 w 3145"/>
                <a:gd name="T35" fmla="*/ 1570 h 3028"/>
                <a:gd name="T36" fmla="*/ 3004 w 3145"/>
                <a:gd name="T37" fmla="*/ 1453 h 3028"/>
                <a:gd name="T38" fmla="*/ 2977 w 3145"/>
                <a:gd name="T39" fmla="*/ 1322 h 3028"/>
                <a:gd name="T40" fmla="*/ 2872 w 3145"/>
                <a:gd name="T41" fmla="*/ 1202 h 3028"/>
                <a:gd name="T42" fmla="*/ 2714 w 3145"/>
                <a:gd name="T43" fmla="*/ 1155 h 3028"/>
                <a:gd name="T44" fmla="*/ 1904 w 3145"/>
                <a:gd name="T45" fmla="*/ 1134 h 3028"/>
                <a:gd name="T46" fmla="*/ 1884 w 3145"/>
                <a:gd name="T47" fmla="*/ 517 h 3028"/>
                <a:gd name="T48" fmla="*/ 1853 w 3145"/>
                <a:gd name="T49" fmla="*/ 318 h 3028"/>
                <a:gd name="T50" fmla="*/ 1764 w 3145"/>
                <a:gd name="T51" fmla="*/ 193 h 3028"/>
                <a:gd name="T52" fmla="*/ 1635 w 3145"/>
                <a:gd name="T53" fmla="*/ 144 h 3028"/>
                <a:gd name="T54" fmla="*/ 1511 w 3145"/>
                <a:gd name="T55" fmla="*/ 145 h 3028"/>
                <a:gd name="T56" fmla="*/ 1477 w 3145"/>
                <a:gd name="T57" fmla="*/ 754 h 3028"/>
                <a:gd name="T58" fmla="*/ 1404 w 3145"/>
                <a:gd name="T59" fmla="*/ 948 h 3028"/>
                <a:gd name="T60" fmla="*/ 1283 w 3145"/>
                <a:gd name="T61" fmla="*/ 1104 h 3028"/>
                <a:gd name="T62" fmla="*/ 1135 w 3145"/>
                <a:gd name="T63" fmla="*/ 1226 h 3028"/>
                <a:gd name="T64" fmla="*/ 986 w 3145"/>
                <a:gd name="T65" fmla="*/ 1315 h 3028"/>
                <a:gd name="T66" fmla="*/ 858 w 3145"/>
                <a:gd name="T67" fmla="*/ 1373 h 3028"/>
                <a:gd name="T68" fmla="*/ 814 w 3145"/>
                <a:gd name="T69" fmla="*/ 2640 h 3028"/>
                <a:gd name="T70" fmla="*/ 882 w 3145"/>
                <a:gd name="T71" fmla="*/ 2788 h 3028"/>
                <a:gd name="T72" fmla="*/ 1017 w 3145"/>
                <a:gd name="T73" fmla="*/ 2875 h 3028"/>
                <a:gd name="T74" fmla="*/ 1982 w 3145"/>
                <a:gd name="T75" fmla="*/ 2889 h 3028"/>
                <a:gd name="T76" fmla="*/ 2032 w 3145"/>
                <a:gd name="T77" fmla="*/ 2939 h 3028"/>
                <a:gd name="T78" fmla="*/ 2014 w 3145"/>
                <a:gd name="T79" fmla="*/ 3007 h 3028"/>
                <a:gd name="T80" fmla="*/ 1101 w 3145"/>
                <a:gd name="T81" fmla="*/ 3028 h 3028"/>
                <a:gd name="T82" fmla="*/ 916 w 3145"/>
                <a:gd name="T83" fmla="*/ 2986 h 3028"/>
                <a:gd name="T84" fmla="*/ 770 w 3145"/>
                <a:gd name="T85" fmla="*/ 2874 h 3028"/>
                <a:gd name="T86" fmla="*/ 680 w 3145"/>
                <a:gd name="T87" fmla="*/ 2936 h 3028"/>
                <a:gd name="T88" fmla="*/ 155 w 3145"/>
                <a:gd name="T89" fmla="*/ 2942 h 3028"/>
                <a:gd name="T90" fmla="*/ 44 w 3145"/>
                <a:gd name="T91" fmla="*/ 2879 h 3028"/>
                <a:gd name="T92" fmla="*/ 0 w 3145"/>
                <a:gd name="T93" fmla="*/ 2757 h 3028"/>
                <a:gd name="T94" fmla="*/ 25 w 3145"/>
                <a:gd name="T95" fmla="*/ 1255 h 3028"/>
                <a:gd name="T96" fmla="*/ 123 w 3145"/>
                <a:gd name="T97" fmla="*/ 1174 h 3028"/>
                <a:gd name="T98" fmla="*/ 656 w 3145"/>
                <a:gd name="T99" fmla="*/ 1165 h 3028"/>
                <a:gd name="T100" fmla="*/ 764 w 3145"/>
                <a:gd name="T101" fmla="*/ 1226 h 3028"/>
                <a:gd name="T102" fmla="*/ 864 w 3145"/>
                <a:gd name="T103" fmla="*/ 1217 h 3028"/>
                <a:gd name="T104" fmla="*/ 998 w 3145"/>
                <a:gd name="T105" fmla="*/ 1146 h 3028"/>
                <a:gd name="T106" fmla="*/ 1140 w 3145"/>
                <a:gd name="T107" fmla="*/ 1043 h 3028"/>
                <a:gd name="T108" fmla="*/ 1261 w 3145"/>
                <a:gd name="T109" fmla="*/ 907 h 3028"/>
                <a:gd name="T110" fmla="*/ 1336 w 3145"/>
                <a:gd name="T111" fmla="*/ 739 h 3028"/>
                <a:gd name="T112" fmla="*/ 1348 w 3145"/>
                <a:gd name="T113" fmla="*/ 74 h 3028"/>
                <a:gd name="T114" fmla="*/ 1395 w 3145"/>
                <a:gd name="T115" fmla="*/ 26 h 3028"/>
                <a:gd name="T116" fmla="*/ 1444 w 3145"/>
                <a:gd name="T117" fmla="*/ 14 h 3028"/>
                <a:gd name="T118" fmla="*/ 1555 w 3145"/>
                <a:gd name="T119" fmla="*/ 0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45" h="3028">
                  <a:moveTo>
                    <a:pt x="189" y="1302"/>
                  </a:moveTo>
                  <a:lnTo>
                    <a:pt x="174" y="1304"/>
                  </a:lnTo>
                  <a:lnTo>
                    <a:pt x="160" y="1312"/>
                  </a:lnTo>
                  <a:lnTo>
                    <a:pt x="151" y="1322"/>
                  </a:lnTo>
                  <a:lnTo>
                    <a:pt x="143" y="1335"/>
                  </a:lnTo>
                  <a:lnTo>
                    <a:pt x="141" y="1350"/>
                  </a:lnTo>
                  <a:lnTo>
                    <a:pt x="141" y="2757"/>
                  </a:lnTo>
                  <a:lnTo>
                    <a:pt x="143" y="2772"/>
                  </a:lnTo>
                  <a:lnTo>
                    <a:pt x="151" y="2786"/>
                  </a:lnTo>
                  <a:lnTo>
                    <a:pt x="160" y="2795"/>
                  </a:lnTo>
                  <a:lnTo>
                    <a:pt x="174" y="2803"/>
                  </a:lnTo>
                  <a:lnTo>
                    <a:pt x="189" y="2805"/>
                  </a:lnTo>
                  <a:lnTo>
                    <a:pt x="622" y="2805"/>
                  </a:lnTo>
                  <a:lnTo>
                    <a:pt x="636" y="2803"/>
                  </a:lnTo>
                  <a:lnTo>
                    <a:pt x="650" y="2795"/>
                  </a:lnTo>
                  <a:lnTo>
                    <a:pt x="660" y="2786"/>
                  </a:lnTo>
                  <a:lnTo>
                    <a:pt x="667" y="2772"/>
                  </a:lnTo>
                  <a:lnTo>
                    <a:pt x="669" y="2757"/>
                  </a:lnTo>
                  <a:lnTo>
                    <a:pt x="669" y="1350"/>
                  </a:lnTo>
                  <a:lnTo>
                    <a:pt x="667" y="1335"/>
                  </a:lnTo>
                  <a:lnTo>
                    <a:pt x="660" y="1322"/>
                  </a:lnTo>
                  <a:lnTo>
                    <a:pt x="650" y="1312"/>
                  </a:lnTo>
                  <a:lnTo>
                    <a:pt x="638" y="1304"/>
                  </a:lnTo>
                  <a:lnTo>
                    <a:pt x="623" y="1302"/>
                  </a:lnTo>
                  <a:lnTo>
                    <a:pt x="189" y="1302"/>
                  </a:lnTo>
                  <a:close/>
                  <a:moveTo>
                    <a:pt x="1589" y="0"/>
                  </a:moveTo>
                  <a:lnTo>
                    <a:pt x="1625" y="2"/>
                  </a:lnTo>
                  <a:lnTo>
                    <a:pt x="1662" y="6"/>
                  </a:lnTo>
                  <a:lnTo>
                    <a:pt x="1700" y="14"/>
                  </a:lnTo>
                  <a:lnTo>
                    <a:pt x="1738" y="24"/>
                  </a:lnTo>
                  <a:lnTo>
                    <a:pt x="1775" y="38"/>
                  </a:lnTo>
                  <a:lnTo>
                    <a:pt x="1812" y="57"/>
                  </a:lnTo>
                  <a:lnTo>
                    <a:pt x="1847" y="81"/>
                  </a:lnTo>
                  <a:lnTo>
                    <a:pt x="1881" y="108"/>
                  </a:lnTo>
                  <a:lnTo>
                    <a:pt x="1911" y="139"/>
                  </a:lnTo>
                  <a:lnTo>
                    <a:pt x="1937" y="174"/>
                  </a:lnTo>
                  <a:lnTo>
                    <a:pt x="1961" y="212"/>
                  </a:lnTo>
                  <a:lnTo>
                    <a:pt x="1980" y="254"/>
                  </a:lnTo>
                  <a:lnTo>
                    <a:pt x="1996" y="300"/>
                  </a:lnTo>
                  <a:lnTo>
                    <a:pt x="2008" y="348"/>
                  </a:lnTo>
                  <a:lnTo>
                    <a:pt x="2018" y="401"/>
                  </a:lnTo>
                  <a:lnTo>
                    <a:pt x="2023" y="457"/>
                  </a:lnTo>
                  <a:lnTo>
                    <a:pt x="2024" y="517"/>
                  </a:lnTo>
                  <a:lnTo>
                    <a:pt x="2024" y="1013"/>
                  </a:lnTo>
                  <a:lnTo>
                    <a:pt x="2714" y="1013"/>
                  </a:lnTo>
                  <a:lnTo>
                    <a:pt x="2768" y="1018"/>
                  </a:lnTo>
                  <a:lnTo>
                    <a:pt x="2820" y="1027"/>
                  </a:lnTo>
                  <a:lnTo>
                    <a:pt x="2870" y="1043"/>
                  </a:lnTo>
                  <a:lnTo>
                    <a:pt x="2916" y="1064"/>
                  </a:lnTo>
                  <a:lnTo>
                    <a:pt x="2960" y="1091"/>
                  </a:lnTo>
                  <a:lnTo>
                    <a:pt x="3000" y="1122"/>
                  </a:lnTo>
                  <a:lnTo>
                    <a:pt x="3036" y="1158"/>
                  </a:lnTo>
                  <a:lnTo>
                    <a:pt x="3067" y="1199"/>
                  </a:lnTo>
                  <a:lnTo>
                    <a:pt x="3095" y="1242"/>
                  </a:lnTo>
                  <a:lnTo>
                    <a:pt x="3116" y="1289"/>
                  </a:lnTo>
                  <a:lnTo>
                    <a:pt x="3132" y="1338"/>
                  </a:lnTo>
                  <a:lnTo>
                    <a:pt x="3141" y="1390"/>
                  </a:lnTo>
                  <a:lnTo>
                    <a:pt x="3145" y="1444"/>
                  </a:lnTo>
                  <a:lnTo>
                    <a:pt x="3145" y="1458"/>
                  </a:lnTo>
                  <a:lnTo>
                    <a:pt x="3145" y="1463"/>
                  </a:lnTo>
                  <a:lnTo>
                    <a:pt x="3145" y="1470"/>
                  </a:lnTo>
                  <a:lnTo>
                    <a:pt x="3133" y="1541"/>
                  </a:lnTo>
                  <a:lnTo>
                    <a:pt x="3126" y="1560"/>
                  </a:lnTo>
                  <a:lnTo>
                    <a:pt x="3116" y="1576"/>
                  </a:lnTo>
                  <a:lnTo>
                    <a:pt x="3101" y="1588"/>
                  </a:lnTo>
                  <a:lnTo>
                    <a:pt x="3083" y="1596"/>
                  </a:lnTo>
                  <a:lnTo>
                    <a:pt x="3063" y="1599"/>
                  </a:lnTo>
                  <a:lnTo>
                    <a:pt x="3058" y="1599"/>
                  </a:lnTo>
                  <a:lnTo>
                    <a:pt x="3052" y="1598"/>
                  </a:lnTo>
                  <a:lnTo>
                    <a:pt x="3033" y="1594"/>
                  </a:lnTo>
                  <a:lnTo>
                    <a:pt x="3018" y="1584"/>
                  </a:lnTo>
                  <a:lnTo>
                    <a:pt x="3006" y="1570"/>
                  </a:lnTo>
                  <a:lnTo>
                    <a:pt x="2997" y="1554"/>
                  </a:lnTo>
                  <a:lnTo>
                    <a:pt x="2993" y="1537"/>
                  </a:lnTo>
                  <a:lnTo>
                    <a:pt x="2994" y="1518"/>
                  </a:lnTo>
                  <a:lnTo>
                    <a:pt x="3004" y="1453"/>
                  </a:lnTo>
                  <a:lnTo>
                    <a:pt x="3004" y="1445"/>
                  </a:lnTo>
                  <a:lnTo>
                    <a:pt x="3001" y="1402"/>
                  </a:lnTo>
                  <a:lnTo>
                    <a:pt x="2992" y="1362"/>
                  </a:lnTo>
                  <a:lnTo>
                    <a:pt x="2977" y="1322"/>
                  </a:lnTo>
                  <a:lnTo>
                    <a:pt x="2957" y="1286"/>
                  </a:lnTo>
                  <a:lnTo>
                    <a:pt x="2932" y="1255"/>
                  </a:lnTo>
                  <a:lnTo>
                    <a:pt x="2904" y="1226"/>
                  </a:lnTo>
                  <a:lnTo>
                    <a:pt x="2872" y="1202"/>
                  </a:lnTo>
                  <a:lnTo>
                    <a:pt x="2836" y="1182"/>
                  </a:lnTo>
                  <a:lnTo>
                    <a:pt x="2798" y="1167"/>
                  </a:lnTo>
                  <a:lnTo>
                    <a:pt x="2756" y="1158"/>
                  </a:lnTo>
                  <a:lnTo>
                    <a:pt x="2714" y="1155"/>
                  </a:lnTo>
                  <a:lnTo>
                    <a:pt x="1954" y="1155"/>
                  </a:lnTo>
                  <a:lnTo>
                    <a:pt x="1935" y="1152"/>
                  </a:lnTo>
                  <a:lnTo>
                    <a:pt x="1918" y="1146"/>
                  </a:lnTo>
                  <a:lnTo>
                    <a:pt x="1904" y="1134"/>
                  </a:lnTo>
                  <a:lnTo>
                    <a:pt x="1894" y="1120"/>
                  </a:lnTo>
                  <a:lnTo>
                    <a:pt x="1886" y="1103"/>
                  </a:lnTo>
                  <a:lnTo>
                    <a:pt x="1884" y="1084"/>
                  </a:lnTo>
                  <a:lnTo>
                    <a:pt x="1884" y="517"/>
                  </a:lnTo>
                  <a:lnTo>
                    <a:pt x="1882" y="460"/>
                  </a:lnTo>
                  <a:lnTo>
                    <a:pt x="1877" y="408"/>
                  </a:lnTo>
                  <a:lnTo>
                    <a:pt x="1867" y="360"/>
                  </a:lnTo>
                  <a:lnTo>
                    <a:pt x="1853" y="318"/>
                  </a:lnTo>
                  <a:lnTo>
                    <a:pt x="1836" y="280"/>
                  </a:lnTo>
                  <a:lnTo>
                    <a:pt x="1816" y="246"/>
                  </a:lnTo>
                  <a:lnTo>
                    <a:pt x="1792" y="217"/>
                  </a:lnTo>
                  <a:lnTo>
                    <a:pt x="1764" y="193"/>
                  </a:lnTo>
                  <a:lnTo>
                    <a:pt x="1733" y="174"/>
                  </a:lnTo>
                  <a:lnTo>
                    <a:pt x="1702" y="160"/>
                  </a:lnTo>
                  <a:lnTo>
                    <a:pt x="1668" y="150"/>
                  </a:lnTo>
                  <a:lnTo>
                    <a:pt x="1635" y="144"/>
                  </a:lnTo>
                  <a:lnTo>
                    <a:pt x="1601" y="141"/>
                  </a:lnTo>
                  <a:lnTo>
                    <a:pt x="1569" y="141"/>
                  </a:lnTo>
                  <a:lnTo>
                    <a:pt x="1538" y="142"/>
                  </a:lnTo>
                  <a:lnTo>
                    <a:pt x="1511" y="145"/>
                  </a:lnTo>
                  <a:lnTo>
                    <a:pt x="1486" y="148"/>
                  </a:lnTo>
                  <a:lnTo>
                    <a:pt x="1486" y="642"/>
                  </a:lnTo>
                  <a:lnTo>
                    <a:pt x="1484" y="699"/>
                  </a:lnTo>
                  <a:lnTo>
                    <a:pt x="1477" y="754"/>
                  </a:lnTo>
                  <a:lnTo>
                    <a:pt x="1464" y="806"/>
                  </a:lnTo>
                  <a:lnTo>
                    <a:pt x="1448" y="856"/>
                  </a:lnTo>
                  <a:lnTo>
                    <a:pt x="1428" y="903"/>
                  </a:lnTo>
                  <a:lnTo>
                    <a:pt x="1404" y="948"/>
                  </a:lnTo>
                  <a:lnTo>
                    <a:pt x="1377" y="991"/>
                  </a:lnTo>
                  <a:lnTo>
                    <a:pt x="1348" y="1031"/>
                  </a:lnTo>
                  <a:lnTo>
                    <a:pt x="1317" y="1069"/>
                  </a:lnTo>
                  <a:lnTo>
                    <a:pt x="1283" y="1104"/>
                  </a:lnTo>
                  <a:lnTo>
                    <a:pt x="1247" y="1138"/>
                  </a:lnTo>
                  <a:lnTo>
                    <a:pt x="1210" y="1170"/>
                  </a:lnTo>
                  <a:lnTo>
                    <a:pt x="1173" y="1200"/>
                  </a:lnTo>
                  <a:lnTo>
                    <a:pt x="1135" y="1226"/>
                  </a:lnTo>
                  <a:lnTo>
                    <a:pt x="1097" y="1252"/>
                  </a:lnTo>
                  <a:lnTo>
                    <a:pt x="1059" y="1275"/>
                  </a:lnTo>
                  <a:lnTo>
                    <a:pt x="1022" y="1296"/>
                  </a:lnTo>
                  <a:lnTo>
                    <a:pt x="986" y="1315"/>
                  </a:lnTo>
                  <a:lnTo>
                    <a:pt x="951" y="1333"/>
                  </a:lnTo>
                  <a:lnTo>
                    <a:pt x="918" y="1348"/>
                  </a:lnTo>
                  <a:lnTo>
                    <a:pt x="887" y="1362"/>
                  </a:lnTo>
                  <a:lnTo>
                    <a:pt x="858" y="1373"/>
                  </a:lnTo>
                  <a:lnTo>
                    <a:pt x="833" y="1384"/>
                  </a:lnTo>
                  <a:lnTo>
                    <a:pt x="810" y="1391"/>
                  </a:lnTo>
                  <a:lnTo>
                    <a:pt x="810" y="2597"/>
                  </a:lnTo>
                  <a:lnTo>
                    <a:pt x="814" y="2640"/>
                  </a:lnTo>
                  <a:lnTo>
                    <a:pt x="823" y="2681"/>
                  </a:lnTo>
                  <a:lnTo>
                    <a:pt x="837" y="2719"/>
                  </a:lnTo>
                  <a:lnTo>
                    <a:pt x="857" y="2755"/>
                  </a:lnTo>
                  <a:lnTo>
                    <a:pt x="882" y="2788"/>
                  </a:lnTo>
                  <a:lnTo>
                    <a:pt x="910" y="2816"/>
                  </a:lnTo>
                  <a:lnTo>
                    <a:pt x="943" y="2841"/>
                  </a:lnTo>
                  <a:lnTo>
                    <a:pt x="979" y="2861"/>
                  </a:lnTo>
                  <a:lnTo>
                    <a:pt x="1017" y="2875"/>
                  </a:lnTo>
                  <a:lnTo>
                    <a:pt x="1059" y="2884"/>
                  </a:lnTo>
                  <a:lnTo>
                    <a:pt x="1101" y="2887"/>
                  </a:lnTo>
                  <a:lnTo>
                    <a:pt x="1964" y="2887"/>
                  </a:lnTo>
                  <a:lnTo>
                    <a:pt x="1982" y="2889"/>
                  </a:lnTo>
                  <a:lnTo>
                    <a:pt x="1999" y="2897"/>
                  </a:lnTo>
                  <a:lnTo>
                    <a:pt x="2014" y="2907"/>
                  </a:lnTo>
                  <a:lnTo>
                    <a:pt x="2024" y="2922"/>
                  </a:lnTo>
                  <a:lnTo>
                    <a:pt x="2032" y="2939"/>
                  </a:lnTo>
                  <a:lnTo>
                    <a:pt x="2034" y="2957"/>
                  </a:lnTo>
                  <a:lnTo>
                    <a:pt x="2032" y="2976"/>
                  </a:lnTo>
                  <a:lnTo>
                    <a:pt x="2024" y="2993"/>
                  </a:lnTo>
                  <a:lnTo>
                    <a:pt x="2014" y="3007"/>
                  </a:lnTo>
                  <a:lnTo>
                    <a:pt x="1999" y="3019"/>
                  </a:lnTo>
                  <a:lnTo>
                    <a:pt x="1982" y="3025"/>
                  </a:lnTo>
                  <a:lnTo>
                    <a:pt x="1964" y="3028"/>
                  </a:lnTo>
                  <a:lnTo>
                    <a:pt x="1101" y="3028"/>
                  </a:lnTo>
                  <a:lnTo>
                    <a:pt x="1052" y="3025"/>
                  </a:lnTo>
                  <a:lnTo>
                    <a:pt x="1005" y="3016"/>
                  </a:lnTo>
                  <a:lnTo>
                    <a:pt x="959" y="3004"/>
                  </a:lnTo>
                  <a:lnTo>
                    <a:pt x="916" y="2986"/>
                  </a:lnTo>
                  <a:lnTo>
                    <a:pt x="875" y="2964"/>
                  </a:lnTo>
                  <a:lnTo>
                    <a:pt x="837" y="2937"/>
                  </a:lnTo>
                  <a:lnTo>
                    <a:pt x="802" y="2906"/>
                  </a:lnTo>
                  <a:lnTo>
                    <a:pt x="770" y="2874"/>
                  </a:lnTo>
                  <a:lnTo>
                    <a:pt x="752" y="2894"/>
                  </a:lnTo>
                  <a:lnTo>
                    <a:pt x="731" y="2912"/>
                  </a:lnTo>
                  <a:lnTo>
                    <a:pt x="707" y="2925"/>
                  </a:lnTo>
                  <a:lnTo>
                    <a:pt x="680" y="2936"/>
                  </a:lnTo>
                  <a:lnTo>
                    <a:pt x="652" y="2943"/>
                  </a:lnTo>
                  <a:lnTo>
                    <a:pt x="623" y="2946"/>
                  </a:lnTo>
                  <a:lnTo>
                    <a:pt x="189" y="2946"/>
                  </a:lnTo>
                  <a:lnTo>
                    <a:pt x="155" y="2942"/>
                  </a:lnTo>
                  <a:lnTo>
                    <a:pt x="123" y="2934"/>
                  </a:lnTo>
                  <a:lnTo>
                    <a:pt x="93" y="2920"/>
                  </a:lnTo>
                  <a:lnTo>
                    <a:pt x="67" y="2901"/>
                  </a:lnTo>
                  <a:lnTo>
                    <a:pt x="44" y="2879"/>
                  </a:lnTo>
                  <a:lnTo>
                    <a:pt x="25" y="2852"/>
                  </a:lnTo>
                  <a:lnTo>
                    <a:pt x="12" y="2823"/>
                  </a:lnTo>
                  <a:lnTo>
                    <a:pt x="3" y="2791"/>
                  </a:lnTo>
                  <a:lnTo>
                    <a:pt x="0" y="2757"/>
                  </a:lnTo>
                  <a:lnTo>
                    <a:pt x="0" y="1350"/>
                  </a:lnTo>
                  <a:lnTo>
                    <a:pt x="3" y="1316"/>
                  </a:lnTo>
                  <a:lnTo>
                    <a:pt x="12" y="1284"/>
                  </a:lnTo>
                  <a:lnTo>
                    <a:pt x="25" y="1255"/>
                  </a:lnTo>
                  <a:lnTo>
                    <a:pt x="44" y="1229"/>
                  </a:lnTo>
                  <a:lnTo>
                    <a:pt x="67" y="1206"/>
                  </a:lnTo>
                  <a:lnTo>
                    <a:pt x="93" y="1188"/>
                  </a:lnTo>
                  <a:lnTo>
                    <a:pt x="123" y="1174"/>
                  </a:lnTo>
                  <a:lnTo>
                    <a:pt x="155" y="1165"/>
                  </a:lnTo>
                  <a:lnTo>
                    <a:pt x="189" y="1162"/>
                  </a:lnTo>
                  <a:lnTo>
                    <a:pt x="623" y="1162"/>
                  </a:lnTo>
                  <a:lnTo>
                    <a:pt x="656" y="1165"/>
                  </a:lnTo>
                  <a:lnTo>
                    <a:pt x="686" y="1173"/>
                  </a:lnTo>
                  <a:lnTo>
                    <a:pt x="715" y="1187"/>
                  </a:lnTo>
                  <a:lnTo>
                    <a:pt x="742" y="1204"/>
                  </a:lnTo>
                  <a:lnTo>
                    <a:pt x="764" y="1226"/>
                  </a:lnTo>
                  <a:lnTo>
                    <a:pt x="783" y="1252"/>
                  </a:lnTo>
                  <a:lnTo>
                    <a:pt x="806" y="1242"/>
                  </a:lnTo>
                  <a:lnTo>
                    <a:pt x="834" y="1230"/>
                  </a:lnTo>
                  <a:lnTo>
                    <a:pt x="864" y="1217"/>
                  </a:lnTo>
                  <a:lnTo>
                    <a:pt x="895" y="1202"/>
                  </a:lnTo>
                  <a:lnTo>
                    <a:pt x="928" y="1185"/>
                  </a:lnTo>
                  <a:lnTo>
                    <a:pt x="963" y="1166"/>
                  </a:lnTo>
                  <a:lnTo>
                    <a:pt x="998" y="1146"/>
                  </a:lnTo>
                  <a:lnTo>
                    <a:pt x="1034" y="1122"/>
                  </a:lnTo>
                  <a:lnTo>
                    <a:pt x="1070" y="1098"/>
                  </a:lnTo>
                  <a:lnTo>
                    <a:pt x="1105" y="1072"/>
                  </a:lnTo>
                  <a:lnTo>
                    <a:pt x="1140" y="1043"/>
                  </a:lnTo>
                  <a:lnTo>
                    <a:pt x="1173" y="1012"/>
                  </a:lnTo>
                  <a:lnTo>
                    <a:pt x="1205" y="979"/>
                  </a:lnTo>
                  <a:lnTo>
                    <a:pt x="1235" y="945"/>
                  </a:lnTo>
                  <a:lnTo>
                    <a:pt x="1261" y="907"/>
                  </a:lnTo>
                  <a:lnTo>
                    <a:pt x="1286" y="869"/>
                  </a:lnTo>
                  <a:lnTo>
                    <a:pt x="1306" y="828"/>
                  </a:lnTo>
                  <a:lnTo>
                    <a:pt x="1323" y="785"/>
                  </a:lnTo>
                  <a:lnTo>
                    <a:pt x="1336" y="739"/>
                  </a:lnTo>
                  <a:lnTo>
                    <a:pt x="1343" y="691"/>
                  </a:lnTo>
                  <a:lnTo>
                    <a:pt x="1345" y="642"/>
                  </a:lnTo>
                  <a:lnTo>
                    <a:pt x="1345" y="92"/>
                  </a:lnTo>
                  <a:lnTo>
                    <a:pt x="1348" y="74"/>
                  </a:lnTo>
                  <a:lnTo>
                    <a:pt x="1355" y="58"/>
                  </a:lnTo>
                  <a:lnTo>
                    <a:pt x="1365" y="45"/>
                  </a:lnTo>
                  <a:lnTo>
                    <a:pt x="1378" y="33"/>
                  </a:lnTo>
                  <a:lnTo>
                    <a:pt x="1395" y="26"/>
                  </a:lnTo>
                  <a:lnTo>
                    <a:pt x="1399" y="24"/>
                  </a:lnTo>
                  <a:lnTo>
                    <a:pt x="1410" y="21"/>
                  </a:lnTo>
                  <a:lnTo>
                    <a:pt x="1425" y="17"/>
                  </a:lnTo>
                  <a:lnTo>
                    <a:pt x="1444" y="14"/>
                  </a:lnTo>
                  <a:lnTo>
                    <a:pt x="1467" y="10"/>
                  </a:lnTo>
                  <a:lnTo>
                    <a:pt x="1494" y="5"/>
                  </a:lnTo>
                  <a:lnTo>
                    <a:pt x="1523" y="2"/>
                  </a:lnTo>
                  <a:lnTo>
                    <a:pt x="1555" y="0"/>
                  </a:lnTo>
                  <a:lnTo>
                    <a:pt x="1589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6" name="Freeform 455"/>
            <p:cNvSpPr>
              <a:spLocks noEditPoints="1"/>
            </p:cNvSpPr>
            <p:nvPr/>
          </p:nvSpPr>
          <p:spPr bwMode="auto">
            <a:xfrm>
              <a:off x="3873500" y="5302250"/>
              <a:ext cx="203200" cy="239713"/>
            </a:xfrm>
            <a:custGeom>
              <a:avLst/>
              <a:gdLst>
                <a:gd name="T0" fmla="*/ 141 w 1277"/>
                <a:gd name="T1" fmla="*/ 1373 h 1513"/>
                <a:gd name="T2" fmla="*/ 1137 w 1277"/>
                <a:gd name="T3" fmla="*/ 781 h 1513"/>
                <a:gd name="T4" fmla="*/ 638 w 1277"/>
                <a:gd name="T5" fmla="*/ 140 h 1513"/>
                <a:gd name="T6" fmla="*/ 554 w 1277"/>
                <a:gd name="T7" fmla="*/ 153 h 1513"/>
                <a:gd name="T8" fmla="*/ 481 w 1277"/>
                <a:gd name="T9" fmla="*/ 187 h 1513"/>
                <a:gd name="T10" fmla="*/ 420 w 1277"/>
                <a:gd name="T11" fmla="*/ 240 h 1513"/>
                <a:gd name="T12" fmla="*/ 376 w 1277"/>
                <a:gd name="T13" fmla="*/ 308 h 1513"/>
                <a:gd name="T14" fmla="*/ 352 w 1277"/>
                <a:gd name="T15" fmla="*/ 387 h 1513"/>
                <a:gd name="T16" fmla="*/ 349 w 1277"/>
                <a:gd name="T17" fmla="*/ 641 h 1513"/>
                <a:gd name="T18" fmla="*/ 928 w 1277"/>
                <a:gd name="T19" fmla="*/ 429 h 1513"/>
                <a:gd name="T20" fmla="*/ 915 w 1277"/>
                <a:gd name="T21" fmla="*/ 346 h 1513"/>
                <a:gd name="T22" fmla="*/ 881 w 1277"/>
                <a:gd name="T23" fmla="*/ 273 h 1513"/>
                <a:gd name="T24" fmla="*/ 828 w 1277"/>
                <a:gd name="T25" fmla="*/ 211 h 1513"/>
                <a:gd name="T26" fmla="*/ 760 w 1277"/>
                <a:gd name="T27" fmla="*/ 168 h 1513"/>
                <a:gd name="T28" fmla="*/ 681 w 1277"/>
                <a:gd name="T29" fmla="*/ 144 h 1513"/>
                <a:gd name="T30" fmla="*/ 638 w 1277"/>
                <a:gd name="T31" fmla="*/ 0 h 1513"/>
                <a:gd name="T32" fmla="*/ 744 w 1277"/>
                <a:gd name="T33" fmla="*/ 12 h 1513"/>
                <a:gd name="T34" fmla="*/ 841 w 1277"/>
                <a:gd name="T35" fmla="*/ 50 h 1513"/>
                <a:gd name="T36" fmla="*/ 924 w 1277"/>
                <a:gd name="T37" fmla="*/ 109 h 1513"/>
                <a:gd name="T38" fmla="*/ 992 w 1277"/>
                <a:gd name="T39" fmla="*/ 184 h 1513"/>
                <a:gd name="T40" fmla="*/ 1040 w 1277"/>
                <a:gd name="T41" fmla="*/ 274 h 1513"/>
                <a:gd name="T42" fmla="*/ 1066 w 1277"/>
                <a:gd name="T43" fmla="*/ 375 h 1513"/>
                <a:gd name="T44" fmla="*/ 1069 w 1277"/>
                <a:gd name="T45" fmla="*/ 641 h 1513"/>
                <a:gd name="T46" fmla="*/ 1226 w 1277"/>
                <a:gd name="T47" fmla="*/ 643 h 1513"/>
                <a:gd name="T48" fmla="*/ 1257 w 1277"/>
                <a:gd name="T49" fmla="*/ 661 h 1513"/>
                <a:gd name="T50" fmla="*/ 1275 w 1277"/>
                <a:gd name="T51" fmla="*/ 692 h 1513"/>
                <a:gd name="T52" fmla="*/ 1277 w 1277"/>
                <a:gd name="T53" fmla="*/ 1443 h 1513"/>
                <a:gd name="T54" fmla="*/ 1267 w 1277"/>
                <a:gd name="T55" fmla="*/ 1478 h 1513"/>
                <a:gd name="T56" fmla="*/ 1243 w 1277"/>
                <a:gd name="T57" fmla="*/ 1503 h 1513"/>
                <a:gd name="T58" fmla="*/ 1207 w 1277"/>
                <a:gd name="T59" fmla="*/ 1513 h 1513"/>
                <a:gd name="T60" fmla="*/ 52 w 1277"/>
                <a:gd name="T61" fmla="*/ 1510 h 1513"/>
                <a:gd name="T62" fmla="*/ 21 w 1277"/>
                <a:gd name="T63" fmla="*/ 1492 h 1513"/>
                <a:gd name="T64" fmla="*/ 3 w 1277"/>
                <a:gd name="T65" fmla="*/ 1461 h 1513"/>
                <a:gd name="T66" fmla="*/ 0 w 1277"/>
                <a:gd name="T67" fmla="*/ 710 h 1513"/>
                <a:gd name="T68" fmla="*/ 9 w 1277"/>
                <a:gd name="T69" fmla="*/ 675 h 1513"/>
                <a:gd name="T70" fmla="*/ 35 w 1277"/>
                <a:gd name="T71" fmla="*/ 650 h 1513"/>
                <a:gd name="T72" fmla="*/ 71 w 1277"/>
                <a:gd name="T73" fmla="*/ 640 h 1513"/>
                <a:gd name="T74" fmla="*/ 209 w 1277"/>
                <a:gd name="T75" fmla="*/ 428 h 1513"/>
                <a:gd name="T76" fmla="*/ 221 w 1277"/>
                <a:gd name="T77" fmla="*/ 324 h 1513"/>
                <a:gd name="T78" fmla="*/ 258 w 1277"/>
                <a:gd name="T79" fmla="*/ 227 h 1513"/>
                <a:gd name="T80" fmla="*/ 317 w 1277"/>
                <a:gd name="T81" fmla="*/ 144 h 1513"/>
                <a:gd name="T82" fmla="*/ 392 w 1277"/>
                <a:gd name="T83" fmla="*/ 77 h 1513"/>
                <a:gd name="T84" fmla="*/ 482 w 1277"/>
                <a:gd name="T85" fmla="*/ 28 h 1513"/>
                <a:gd name="T86" fmla="*/ 584 w 1277"/>
                <a:gd name="T87" fmla="*/ 3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7" h="1513">
                  <a:moveTo>
                    <a:pt x="141" y="781"/>
                  </a:moveTo>
                  <a:lnTo>
                    <a:pt x="141" y="1373"/>
                  </a:lnTo>
                  <a:lnTo>
                    <a:pt x="1137" y="1373"/>
                  </a:lnTo>
                  <a:lnTo>
                    <a:pt x="1137" y="781"/>
                  </a:lnTo>
                  <a:lnTo>
                    <a:pt x="141" y="781"/>
                  </a:lnTo>
                  <a:close/>
                  <a:moveTo>
                    <a:pt x="638" y="140"/>
                  </a:moveTo>
                  <a:lnTo>
                    <a:pt x="596" y="144"/>
                  </a:lnTo>
                  <a:lnTo>
                    <a:pt x="554" y="153"/>
                  </a:lnTo>
                  <a:lnTo>
                    <a:pt x="516" y="168"/>
                  </a:lnTo>
                  <a:lnTo>
                    <a:pt x="481" y="187"/>
                  </a:lnTo>
                  <a:lnTo>
                    <a:pt x="448" y="211"/>
                  </a:lnTo>
                  <a:lnTo>
                    <a:pt x="420" y="240"/>
                  </a:lnTo>
                  <a:lnTo>
                    <a:pt x="395" y="272"/>
                  </a:lnTo>
                  <a:lnTo>
                    <a:pt x="376" y="308"/>
                  </a:lnTo>
                  <a:lnTo>
                    <a:pt x="361" y="346"/>
                  </a:lnTo>
                  <a:lnTo>
                    <a:pt x="352" y="387"/>
                  </a:lnTo>
                  <a:lnTo>
                    <a:pt x="349" y="429"/>
                  </a:lnTo>
                  <a:lnTo>
                    <a:pt x="349" y="641"/>
                  </a:lnTo>
                  <a:lnTo>
                    <a:pt x="928" y="641"/>
                  </a:lnTo>
                  <a:lnTo>
                    <a:pt x="928" y="429"/>
                  </a:lnTo>
                  <a:lnTo>
                    <a:pt x="925" y="387"/>
                  </a:lnTo>
                  <a:lnTo>
                    <a:pt x="915" y="346"/>
                  </a:lnTo>
                  <a:lnTo>
                    <a:pt x="900" y="308"/>
                  </a:lnTo>
                  <a:lnTo>
                    <a:pt x="881" y="273"/>
                  </a:lnTo>
                  <a:lnTo>
                    <a:pt x="857" y="240"/>
                  </a:lnTo>
                  <a:lnTo>
                    <a:pt x="828" y="211"/>
                  </a:lnTo>
                  <a:lnTo>
                    <a:pt x="795" y="187"/>
                  </a:lnTo>
                  <a:lnTo>
                    <a:pt x="760" y="168"/>
                  </a:lnTo>
                  <a:lnTo>
                    <a:pt x="722" y="153"/>
                  </a:lnTo>
                  <a:lnTo>
                    <a:pt x="681" y="144"/>
                  </a:lnTo>
                  <a:lnTo>
                    <a:pt x="638" y="140"/>
                  </a:lnTo>
                  <a:close/>
                  <a:moveTo>
                    <a:pt x="638" y="0"/>
                  </a:moveTo>
                  <a:lnTo>
                    <a:pt x="692" y="3"/>
                  </a:lnTo>
                  <a:lnTo>
                    <a:pt x="744" y="12"/>
                  </a:lnTo>
                  <a:lnTo>
                    <a:pt x="794" y="28"/>
                  </a:lnTo>
                  <a:lnTo>
                    <a:pt x="841" y="50"/>
                  </a:lnTo>
                  <a:lnTo>
                    <a:pt x="884" y="77"/>
                  </a:lnTo>
                  <a:lnTo>
                    <a:pt x="924" y="109"/>
                  </a:lnTo>
                  <a:lnTo>
                    <a:pt x="960" y="144"/>
                  </a:lnTo>
                  <a:lnTo>
                    <a:pt x="992" y="184"/>
                  </a:lnTo>
                  <a:lnTo>
                    <a:pt x="1018" y="227"/>
                  </a:lnTo>
                  <a:lnTo>
                    <a:pt x="1040" y="274"/>
                  </a:lnTo>
                  <a:lnTo>
                    <a:pt x="1056" y="324"/>
                  </a:lnTo>
                  <a:lnTo>
                    <a:pt x="1066" y="375"/>
                  </a:lnTo>
                  <a:lnTo>
                    <a:pt x="1069" y="429"/>
                  </a:lnTo>
                  <a:lnTo>
                    <a:pt x="1069" y="641"/>
                  </a:lnTo>
                  <a:lnTo>
                    <a:pt x="1207" y="641"/>
                  </a:lnTo>
                  <a:lnTo>
                    <a:pt x="1226" y="643"/>
                  </a:lnTo>
                  <a:lnTo>
                    <a:pt x="1243" y="651"/>
                  </a:lnTo>
                  <a:lnTo>
                    <a:pt x="1257" y="661"/>
                  </a:lnTo>
                  <a:lnTo>
                    <a:pt x="1267" y="675"/>
                  </a:lnTo>
                  <a:lnTo>
                    <a:pt x="1275" y="692"/>
                  </a:lnTo>
                  <a:lnTo>
                    <a:pt x="1277" y="711"/>
                  </a:lnTo>
                  <a:lnTo>
                    <a:pt x="1277" y="1443"/>
                  </a:lnTo>
                  <a:lnTo>
                    <a:pt x="1275" y="1461"/>
                  </a:lnTo>
                  <a:lnTo>
                    <a:pt x="1267" y="1478"/>
                  </a:lnTo>
                  <a:lnTo>
                    <a:pt x="1257" y="1492"/>
                  </a:lnTo>
                  <a:lnTo>
                    <a:pt x="1243" y="1503"/>
                  </a:lnTo>
                  <a:lnTo>
                    <a:pt x="1226" y="1510"/>
                  </a:lnTo>
                  <a:lnTo>
                    <a:pt x="1207" y="1513"/>
                  </a:lnTo>
                  <a:lnTo>
                    <a:pt x="71" y="1513"/>
                  </a:lnTo>
                  <a:lnTo>
                    <a:pt x="52" y="1510"/>
                  </a:lnTo>
                  <a:lnTo>
                    <a:pt x="35" y="1503"/>
                  </a:lnTo>
                  <a:lnTo>
                    <a:pt x="21" y="1492"/>
                  </a:lnTo>
                  <a:lnTo>
                    <a:pt x="9" y="1478"/>
                  </a:lnTo>
                  <a:lnTo>
                    <a:pt x="3" y="1461"/>
                  </a:lnTo>
                  <a:lnTo>
                    <a:pt x="0" y="1443"/>
                  </a:lnTo>
                  <a:lnTo>
                    <a:pt x="0" y="710"/>
                  </a:lnTo>
                  <a:lnTo>
                    <a:pt x="3" y="692"/>
                  </a:lnTo>
                  <a:lnTo>
                    <a:pt x="9" y="675"/>
                  </a:lnTo>
                  <a:lnTo>
                    <a:pt x="21" y="660"/>
                  </a:lnTo>
                  <a:lnTo>
                    <a:pt x="35" y="650"/>
                  </a:lnTo>
                  <a:lnTo>
                    <a:pt x="52" y="642"/>
                  </a:lnTo>
                  <a:lnTo>
                    <a:pt x="71" y="640"/>
                  </a:lnTo>
                  <a:lnTo>
                    <a:pt x="209" y="640"/>
                  </a:lnTo>
                  <a:lnTo>
                    <a:pt x="209" y="428"/>
                  </a:lnTo>
                  <a:lnTo>
                    <a:pt x="212" y="375"/>
                  </a:lnTo>
                  <a:lnTo>
                    <a:pt x="221" y="324"/>
                  </a:lnTo>
                  <a:lnTo>
                    <a:pt x="237" y="274"/>
                  </a:lnTo>
                  <a:lnTo>
                    <a:pt x="258" y="227"/>
                  </a:lnTo>
                  <a:lnTo>
                    <a:pt x="285" y="184"/>
                  </a:lnTo>
                  <a:lnTo>
                    <a:pt x="317" y="144"/>
                  </a:lnTo>
                  <a:lnTo>
                    <a:pt x="353" y="108"/>
                  </a:lnTo>
                  <a:lnTo>
                    <a:pt x="392" y="77"/>
                  </a:lnTo>
                  <a:lnTo>
                    <a:pt x="436" y="50"/>
                  </a:lnTo>
                  <a:lnTo>
                    <a:pt x="482" y="28"/>
                  </a:lnTo>
                  <a:lnTo>
                    <a:pt x="532" y="12"/>
                  </a:lnTo>
                  <a:lnTo>
                    <a:pt x="584" y="3"/>
                  </a:lnTo>
                  <a:lnTo>
                    <a:pt x="638" y="0"/>
                  </a:lnTo>
                  <a:close/>
                </a:path>
              </a:pathLst>
            </a:custGeom>
            <a:gradFill>
              <a:gsLst>
                <a:gs pos="0">
                  <a:srgbClr val="E5E7BE"/>
                </a:gs>
                <a:gs pos="33000">
                  <a:srgbClr val="37E6EB"/>
                </a:gs>
                <a:gs pos="62000">
                  <a:srgbClr val="0AA5F9"/>
                </a:gs>
                <a:gs pos="100000">
                  <a:srgbClr val="FD2C52"/>
                </a:gs>
              </a:gsLst>
              <a:lin ang="5400000" scaled="1"/>
            </a:gradFill>
            <a:ln>
              <a:noFill/>
            </a:ln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en-US" sz="13800" spc="30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 useBgFill="1">
        <p:nvSpPr>
          <p:cNvPr id="27" name="Freeform 9"/>
          <p:cNvSpPr/>
          <p:nvPr/>
        </p:nvSpPr>
        <p:spPr bwMode="auto">
          <a:xfrm>
            <a:off x="2742638" y="1464469"/>
            <a:ext cx="862013" cy="862013"/>
          </a:xfrm>
          <a:custGeom>
            <a:avLst/>
            <a:gdLst>
              <a:gd name="T0" fmla="*/ 354 w 452"/>
              <a:gd name="T1" fmla="*/ 70 h 452"/>
              <a:gd name="T2" fmla="*/ 381 w 452"/>
              <a:gd name="T3" fmla="*/ 354 h 452"/>
              <a:gd name="T4" fmla="*/ 98 w 452"/>
              <a:gd name="T5" fmla="*/ 381 h 452"/>
              <a:gd name="T6" fmla="*/ 71 w 452"/>
              <a:gd name="T7" fmla="*/ 97 h 452"/>
              <a:gd name="T8" fmla="*/ 354 w 452"/>
              <a:gd name="T9" fmla="*/ 70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452">
                <a:moveTo>
                  <a:pt x="354" y="70"/>
                </a:moveTo>
                <a:cubicBezTo>
                  <a:pt x="440" y="141"/>
                  <a:pt x="452" y="268"/>
                  <a:pt x="381" y="354"/>
                </a:cubicBezTo>
                <a:cubicBezTo>
                  <a:pt x="310" y="439"/>
                  <a:pt x="183" y="452"/>
                  <a:pt x="98" y="381"/>
                </a:cubicBezTo>
                <a:cubicBezTo>
                  <a:pt x="12" y="310"/>
                  <a:pt x="0" y="183"/>
                  <a:pt x="71" y="97"/>
                </a:cubicBezTo>
                <a:cubicBezTo>
                  <a:pt x="141" y="12"/>
                  <a:pt x="268" y="0"/>
                  <a:pt x="354" y="70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 useBgFill="1">
        <p:nvSpPr>
          <p:cNvPr id="28" name="Freeform 10"/>
          <p:cNvSpPr/>
          <p:nvPr/>
        </p:nvSpPr>
        <p:spPr bwMode="auto">
          <a:xfrm>
            <a:off x="4065026" y="1993107"/>
            <a:ext cx="860425" cy="862013"/>
          </a:xfrm>
          <a:custGeom>
            <a:avLst/>
            <a:gdLst>
              <a:gd name="T0" fmla="*/ 354 w 452"/>
              <a:gd name="T1" fmla="*/ 70 h 452"/>
              <a:gd name="T2" fmla="*/ 381 w 452"/>
              <a:gd name="T3" fmla="*/ 354 h 452"/>
              <a:gd name="T4" fmla="*/ 97 w 452"/>
              <a:gd name="T5" fmla="*/ 381 h 452"/>
              <a:gd name="T6" fmla="*/ 70 w 452"/>
              <a:gd name="T7" fmla="*/ 97 h 452"/>
              <a:gd name="T8" fmla="*/ 354 w 452"/>
              <a:gd name="T9" fmla="*/ 70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452">
                <a:moveTo>
                  <a:pt x="354" y="70"/>
                </a:moveTo>
                <a:cubicBezTo>
                  <a:pt x="439" y="141"/>
                  <a:pt x="452" y="268"/>
                  <a:pt x="381" y="354"/>
                </a:cubicBezTo>
                <a:cubicBezTo>
                  <a:pt x="310" y="439"/>
                  <a:pt x="183" y="452"/>
                  <a:pt x="97" y="381"/>
                </a:cubicBezTo>
                <a:cubicBezTo>
                  <a:pt x="12" y="310"/>
                  <a:pt x="0" y="183"/>
                  <a:pt x="70" y="97"/>
                </a:cubicBezTo>
                <a:cubicBezTo>
                  <a:pt x="141" y="12"/>
                  <a:pt x="268" y="0"/>
                  <a:pt x="354" y="70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 useBgFill="1">
        <p:nvSpPr>
          <p:cNvPr id="29" name="Freeform 13"/>
          <p:cNvSpPr/>
          <p:nvPr/>
        </p:nvSpPr>
        <p:spPr bwMode="auto">
          <a:xfrm>
            <a:off x="4598426" y="3304382"/>
            <a:ext cx="858838" cy="860425"/>
          </a:xfrm>
          <a:custGeom>
            <a:avLst/>
            <a:gdLst>
              <a:gd name="T0" fmla="*/ 354 w 451"/>
              <a:gd name="T1" fmla="*/ 70 h 451"/>
              <a:gd name="T2" fmla="*/ 381 w 451"/>
              <a:gd name="T3" fmla="*/ 354 h 451"/>
              <a:gd name="T4" fmla="*/ 97 w 451"/>
              <a:gd name="T5" fmla="*/ 381 h 451"/>
              <a:gd name="T6" fmla="*/ 70 w 451"/>
              <a:gd name="T7" fmla="*/ 97 h 451"/>
              <a:gd name="T8" fmla="*/ 354 w 451"/>
              <a:gd name="T9" fmla="*/ 70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" h="451">
                <a:moveTo>
                  <a:pt x="354" y="70"/>
                </a:moveTo>
                <a:cubicBezTo>
                  <a:pt x="439" y="141"/>
                  <a:pt x="451" y="268"/>
                  <a:pt x="381" y="354"/>
                </a:cubicBezTo>
                <a:cubicBezTo>
                  <a:pt x="310" y="439"/>
                  <a:pt x="183" y="451"/>
                  <a:pt x="97" y="381"/>
                </a:cubicBezTo>
                <a:cubicBezTo>
                  <a:pt x="12" y="310"/>
                  <a:pt x="0" y="183"/>
                  <a:pt x="70" y="97"/>
                </a:cubicBezTo>
                <a:cubicBezTo>
                  <a:pt x="141" y="12"/>
                  <a:pt x="268" y="0"/>
                  <a:pt x="354" y="70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 useBgFill="1">
        <p:nvSpPr>
          <p:cNvPr id="30" name="Freeform 15"/>
          <p:cNvSpPr/>
          <p:nvPr/>
        </p:nvSpPr>
        <p:spPr bwMode="auto">
          <a:xfrm>
            <a:off x="4061851" y="4609307"/>
            <a:ext cx="860425" cy="862013"/>
          </a:xfrm>
          <a:custGeom>
            <a:avLst/>
            <a:gdLst>
              <a:gd name="T0" fmla="*/ 354 w 451"/>
              <a:gd name="T1" fmla="*/ 71 h 452"/>
              <a:gd name="T2" fmla="*/ 381 w 451"/>
              <a:gd name="T3" fmla="*/ 355 h 452"/>
              <a:gd name="T4" fmla="*/ 97 w 451"/>
              <a:gd name="T5" fmla="*/ 381 h 452"/>
              <a:gd name="T6" fmla="*/ 70 w 451"/>
              <a:gd name="T7" fmla="*/ 98 h 452"/>
              <a:gd name="T8" fmla="*/ 354 w 451"/>
              <a:gd name="T9" fmla="*/ 7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" h="452">
                <a:moveTo>
                  <a:pt x="354" y="71"/>
                </a:moveTo>
                <a:cubicBezTo>
                  <a:pt x="439" y="142"/>
                  <a:pt x="451" y="269"/>
                  <a:pt x="381" y="355"/>
                </a:cubicBezTo>
                <a:cubicBezTo>
                  <a:pt x="310" y="440"/>
                  <a:pt x="183" y="452"/>
                  <a:pt x="97" y="381"/>
                </a:cubicBezTo>
                <a:cubicBezTo>
                  <a:pt x="12" y="311"/>
                  <a:pt x="0" y="184"/>
                  <a:pt x="70" y="98"/>
                </a:cubicBezTo>
                <a:cubicBezTo>
                  <a:pt x="141" y="13"/>
                  <a:pt x="268" y="0"/>
                  <a:pt x="354" y="71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 useBgFill="1">
        <p:nvSpPr>
          <p:cNvPr id="31" name="Freeform 17"/>
          <p:cNvSpPr/>
          <p:nvPr/>
        </p:nvSpPr>
        <p:spPr bwMode="auto">
          <a:xfrm>
            <a:off x="2761688" y="5142707"/>
            <a:ext cx="862013" cy="862013"/>
          </a:xfrm>
          <a:custGeom>
            <a:avLst/>
            <a:gdLst>
              <a:gd name="T0" fmla="*/ 354 w 452"/>
              <a:gd name="T1" fmla="*/ 70 h 451"/>
              <a:gd name="T2" fmla="*/ 381 w 452"/>
              <a:gd name="T3" fmla="*/ 354 h 451"/>
              <a:gd name="T4" fmla="*/ 98 w 452"/>
              <a:gd name="T5" fmla="*/ 381 h 451"/>
              <a:gd name="T6" fmla="*/ 71 w 452"/>
              <a:gd name="T7" fmla="*/ 97 h 451"/>
              <a:gd name="T8" fmla="*/ 354 w 452"/>
              <a:gd name="T9" fmla="*/ 70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451">
                <a:moveTo>
                  <a:pt x="354" y="70"/>
                </a:moveTo>
                <a:cubicBezTo>
                  <a:pt x="440" y="141"/>
                  <a:pt x="452" y="268"/>
                  <a:pt x="381" y="354"/>
                </a:cubicBezTo>
                <a:cubicBezTo>
                  <a:pt x="311" y="439"/>
                  <a:pt x="184" y="451"/>
                  <a:pt x="98" y="381"/>
                </a:cubicBezTo>
                <a:cubicBezTo>
                  <a:pt x="12" y="310"/>
                  <a:pt x="0" y="183"/>
                  <a:pt x="71" y="97"/>
                </a:cubicBezTo>
                <a:cubicBezTo>
                  <a:pt x="142" y="12"/>
                  <a:pt x="269" y="0"/>
                  <a:pt x="354" y="70"/>
                </a:cubicBezTo>
                <a:close/>
              </a:path>
            </a:pathLst>
          </a:custGeom>
          <a:gradFill>
            <a:gsLst>
              <a:gs pos="0">
                <a:srgbClr val="E5E7BE"/>
              </a:gs>
              <a:gs pos="33000">
                <a:srgbClr val="37E6EB"/>
              </a:gs>
              <a:gs pos="62000">
                <a:srgbClr val="0AA5F9"/>
              </a:gs>
              <a:gs pos="100000">
                <a:srgbClr val="FD2C52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32" name="Group 37"/>
          <p:cNvGrpSpPr/>
          <p:nvPr/>
        </p:nvGrpSpPr>
        <p:grpSpPr>
          <a:xfrm>
            <a:off x="4294699" y="2212586"/>
            <a:ext cx="407122" cy="404775"/>
            <a:chOff x="3411538" y="3463925"/>
            <a:chExt cx="550863" cy="547688"/>
          </a:xfrm>
          <a:solidFill>
            <a:schemeClr val="bg1"/>
          </a:solidFill>
        </p:grpSpPr>
        <p:sp>
          <p:nvSpPr>
            <p:cNvPr id="33" name="Freeform 250"/>
            <p:cNvSpPr/>
            <p:nvPr/>
          </p:nvSpPr>
          <p:spPr bwMode="auto">
            <a:xfrm>
              <a:off x="3411538" y="3589338"/>
              <a:ext cx="422275" cy="422275"/>
            </a:xfrm>
            <a:custGeom>
              <a:avLst/>
              <a:gdLst>
                <a:gd name="T0" fmla="*/ 1095 w 2659"/>
                <a:gd name="T1" fmla="*/ 64 h 2665"/>
                <a:gd name="T2" fmla="*/ 1191 w 2659"/>
                <a:gd name="T3" fmla="*/ 326 h 2665"/>
                <a:gd name="T4" fmla="*/ 1099 w 2659"/>
                <a:gd name="T5" fmla="*/ 364 h 2665"/>
                <a:gd name="T6" fmla="*/ 982 w 2659"/>
                <a:gd name="T7" fmla="*/ 148 h 2665"/>
                <a:gd name="T8" fmla="*/ 757 w 2659"/>
                <a:gd name="T9" fmla="*/ 220 h 2665"/>
                <a:gd name="T10" fmla="*/ 810 w 2659"/>
                <a:gd name="T11" fmla="*/ 429 h 2665"/>
                <a:gd name="T12" fmla="*/ 732 w 2659"/>
                <a:gd name="T13" fmla="*/ 552 h 2665"/>
                <a:gd name="T14" fmla="*/ 501 w 2659"/>
                <a:gd name="T15" fmla="*/ 799 h 2665"/>
                <a:gd name="T16" fmla="*/ 256 w 2659"/>
                <a:gd name="T17" fmla="*/ 741 h 2665"/>
                <a:gd name="T18" fmla="*/ 140 w 2659"/>
                <a:gd name="T19" fmla="*/ 955 h 2665"/>
                <a:gd name="T20" fmla="*/ 342 w 2659"/>
                <a:gd name="T21" fmla="*/ 1072 h 2665"/>
                <a:gd name="T22" fmla="*/ 349 w 2659"/>
                <a:gd name="T23" fmla="*/ 1294 h 2665"/>
                <a:gd name="T24" fmla="*/ 354 w 2659"/>
                <a:gd name="T25" fmla="*/ 1578 h 2665"/>
                <a:gd name="T26" fmla="*/ 142 w 2659"/>
                <a:gd name="T27" fmla="*/ 1690 h 2665"/>
                <a:gd name="T28" fmla="*/ 228 w 2659"/>
                <a:gd name="T29" fmla="*/ 1913 h 2665"/>
                <a:gd name="T30" fmla="*/ 466 w 2659"/>
                <a:gd name="T31" fmla="*/ 1849 h 2665"/>
                <a:gd name="T32" fmla="*/ 635 w 2659"/>
                <a:gd name="T33" fmla="*/ 2028 h 2665"/>
                <a:gd name="T34" fmla="*/ 813 w 2659"/>
                <a:gd name="T35" fmla="*/ 2196 h 2665"/>
                <a:gd name="T36" fmla="*/ 742 w 2659"/>
                <a:gd name="T37" fmla="*/ 2427 h 2665"/>
                <a:gd name="T38" fmla="*/ 965 w 2659"/>
                <a:gd name="T39" fmla="*/ 2523 h 2665"/>
                <a:gd name="T40" fmla="*/ 1083 w 2659"/>
                <a:gd name="T41" fmla="*/ 2309 h 2665"/>
                <a:gd name="T42" fmla="*/ 1367 w 2659"/>
                <a:gd name="T43" fmla="*/ 2316 h 2665"/>
                <a:gd name="T44" fmla="*/ 1588 w 2659"/>
                <a:gd name="T45" fmla="*/ 2322 h 2665"/>
                <a:gd name="T46" fmla="*/ 1697 w 2659"/>
                <a:gd name="T47" fmla="*/ 2524 h 2665"/>
                <a:gd name="T48" fmla="*/ 1916 w 2659"/>
                <a:gd name="T49" fmla="*/ 2420 h 2665"/>
                <a:gd name="T50" fmla="*/ 1850 w 2659"/>
                <a:gd name="T51" fmla="*/ 2179 h 2665"/>
                <a:gd name="T52" fmla="*/ 2067 w 2659"/>
                <a:gd name="T53" fmla="*/ 1982 h 2665"/>
                <a:gd name="T54" fmla="*/ 2210 w 2659"/>
                <a:gd name="T55" fmla="*/ 1850 h 2665"/>
                <a:gd name="T56" fmla="*/ 2431 w 2659"/>
                <a:gd name="T57" fmla="*/ 1914 h 2665"/>
                <a:gd name="T58" fmla="*/ 2513 w 2659"/>
                <a:gd name="T59" fmla="*/ 1686 h 2665"/>
                <a:gd name="T60" fmla="*/ 2296 w 2659"/>
                <a:gd name="T61" fmla="*/ 1565 h 2665"/>
                <a:gd name="T62" fmla="*/ 2334 w 2659"/>
                <a:gd name="T63" fmla="*/ 1472 h 2665"/>
                <a:gd name="T64" fmla="*/ 2596 w 2659"/>
                <a:gd name="T65" fmla="*/ 1570 h 2665"/>
                <a:gd name="T66" fmla="*/ 2659 w 2659"/>
                <a:gd name="T67" fmla="*/ 1720 h 2665"/>
                <a:gd name="T68" fmla="*/ 2522 w 2659"/>
                <a:gd name="T69" fmla="*/ 2020 h 2665"/>
                <a:gd name="T70" fmla="*/ 2362 w 2659"/>
                <a:gd name="T71" fmla="*/ 2058 h 2665"/>
                <a:gd name="T72" fmla="*/ 2050 w 2659"/>
                <a:gd name="T73" fmla="*/ 2193 h 2665"/>
                <a:gd name="T74" fmla="*/ 2052 w 2659"/>
                <a:gd name="T75" fmla="*/ 2454 h 2665"/>
                <a:gd name="T76" fmla="*/ 1946 w 2659"/>
                <a:gd name="T77" fmla="*/ 2579 h 2665"/>
                <a:gd name="T78" fmla="*/ 1633 w 2659"/>
                <a:gd name="T79" fmla="*/ 2651 h 2665"/>
                <a:gd name="T80" fmla="*/ 1490 w 2659"/>
                <a:gd name="T81" fmla="*/ 2444 h 2665"/>
                <a:gd name="T82" fmla="*/ 1109 w 2659"/>
                <a:gd name="T83" fmla="*/ 2579 h 2665"/>
                <a:gd name="T84" fmla="*/ 971 w 2659"/>
                <a:gd name="T85" fmla="*/ 2663 h 2665"/>
                <a:gd name="T86" fmla="*/ 663 w 2659"/>
                <a:gd name="T87" fmla="*/ 2548 h 2665"/>
                <a:gd name="T88" fmla="*/ 600 w 2659"/>
                <a:gd name="T89" fmla="*/ 2396 h 2665"/>
                <a:gd name="T90" fmla="*/ 514 w 2659"/>
                <a:gd name="T91" fmla="*/ 2103 h 2665"/>
                <a:gd name="T92" fmla="*/ 239 w 2659"/>
                <a:gd name="T93" fmla="*/ 2062 h 2665"/>
                <a:gd name="T94" fmla="*/ 98 w 2659"/>
                <a:gd name="T95" fmla="*/ 1976 h 2665"/>
                <a:gd name="T96" fmla="*/ 5 w 2659"/>
                <a:gd name="T97" fmla="*/ 1665 h 2665"/>
                <a:gd name="T98" fmla="*/ 112 w 2659"/>
                <a:gd name="T99" fmla="*/ 1538 h 2665"/>
                <a:gd name="T100" fmla="*/ 112 w 2659"/>
                <a:gd name="T101" fmla="*/ 1126 h 2665"/>
                <a:gd name="T102" fmla="*/ 5 w 2659"/>
                <a:gd name="T103" fmla="*/ 1001 h 2665"/>
                <a:gd name="T104" fmla="*/ 100 w 2659"/>
                <a:gd name="T105" fmla="*/ 687 h 2665"/>
                <a:gd name="T106" fmla="*/ 239 w 2659"/>
                <a:gd name="T107" fmla="*/ 603 h 2665"/>
                <a:gd name="T108" fmla="*/ 515 w 2659"/>
                <a:gd name="T109" fmla="*/ 560 h 2665"/>
                <a:gd name="T110" fmla="*/ 602 w 2659"/>
                <a:gd name="T111" fmla="*/ 268 h 2665"/>
                <a:gd name="T112" fmla="*/ 665 w 2659"/>
                <a:gd name="T113" fmla="*/ 116 h 2665"/>
                <a:gd name="T114" fmla="*/ 956 w 2659"/>
                <a:gd name="T115" fmla="*/ 0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59" h="2665">
                  <a:moveTo>
                    <a:pt x="956" y="0"/>
                  </a:moveTo>
                  <a:lnTo>
                    <a:pt x="991" y="3"/>
                  </a:lnTo>
                  <a:lnTo>
                    <a:pt x="1026" y="14"/>
                  </a:lnTo>
                  <a:lnTo>
                    <a:pt x="1051" y="27"/>
                  </a:lnTo>
                  <a:lnTo>
                    <a:pt x="1075" y="44"/>
                  </a:lnTo>
                  <a:lnTo>
                    <a:pt x="1095" y="64"/>
                  </a:lnTo>
                  <a:lnTo>
                    <a:pt x="1111" y="87"/>
                  </a:lnTo>
                  <a:lnTo>
                    <a:pt x="1124" y="112"/>
                  </a:lnTo>
                  <a:lnTo>
                    <a:pt x="1191" y="273"/>
                  </a:lnTo>
                  <a:lnTo>
                    <a:pt x="1195" y="291"/>
                  </a:lnTo>
                  <a:lnTo>
                    <a:pt x="1195" y="309"/>
                  </a:lnTo>
                  <a:lnTo>
                    <a:pt x="1191" y="326"/>
                  </a:lnTo>
                  <a:lnTo>
                    <a:pt x="1181" y="342"/>
                  </a:lnTo>
                  <a:lnTo>
                    <a:pt x="1168" y="354"/>
                  </a:lnTo>
                  <a:lnTo>
                    <a:pt x="1153" y="364"/>
                  </a:lnTo>
                  <a:lnTo>
                    <a:pt x="1135" y="369"/>
                  </a:lnTo>
                  <a:lnTo>
                    <a:pt x="1116" y="369"/>
                  </a:lnTo>
                  <a:lnTo>
                    <a:pt x="1099" y="364"/>
                  </a:lnTo>
                  <a:lnTo>
                    <a:pt x="1083" y="355"/>
                  </a:lnTo>
                  <a:lnTo>
                    <a:pt x="1070" y="342"/>
                  </a:lnTo>
                  <a:lnTo>
                    <a:pt x="1061" y="326"/>
                  </a:lnTo>
                  <a:lnTo>
                    <a:pt x="994" y="166"/>
                  </a:lnTo>
                  <a:lnTo>
                    <a:pt x="989" y="157"/>
                  </a:lnTo>
                  <a:lnTo>
                    <a:pt x="982" y="148"/>
                  </a:lnTo>
                  <a:lnTo>
                    <a:pt x="972" y="143"/>
                  </a:lnTo>
                  <a:lnTo>
                    <a:pt x="962" y="141"/>
                  </a:lnTo>
                  <a:lnTo>
                    <a:pt x="951" y="141"/>
                  </a:lnTo>
                  <a:lnTo>
                    <a:pt x="941" y="143"/>
                  </a:lnTo>
                  <a:lnTo>
                    <a:pt x="767" y="215"/>
                  </a:lnTo>
                  <a:lnTo>
                    <a:pt x="757" y="220"/>
                  </a:lnTo>
                  <a:lnTo>
                    <a:pt x="750" y="229"/>
                  </a:lnTo>
                  <a:lnTo>
                    <a:pt x="745" y="238"/>
                  </a:lnTo>
                  <a:lnTo>
                    <a:pt x="741" y="249"/>
                  </a:lnTo>
                  <a:lnTo>
                    <a:pt x="741" y="259"/>
                  </a:lnTo>
                  <a:lnTo>
                    <a:pt x="745" y="270"/>
                  </a:lnTo>
                  <a:lnTo>
                    <a:pt x="810" y="429"/>
                  </a:lnTo>
                  <a:lnTo>
                    <a:pt x="815" y="448"/>
                  </a:lnTo>
                  <a:lnTo>
                    <a:pt x="814" y="467"/>
                  </a:lnTo>
                  <a:lnTo>
                    <a:pt x="809" y="485"/>
                  </a:lnTo>
                  <a:lnTo>
                    <a:pt x="798" y="501"/>
                  </a:lnTo>
                  <a:lnTo>
                    <a:pt x="784" y="515"/>
                  </a:lnTo>
                  <a:lnTo>
                    <a:pt x="732" y="552"/>
                  </a:lnTo>
                  <a:lnTo>
                    <a:pt x="682" y="592"/>
                  </a:lnTo>
                  <a:lnTo>
                    <a:pt x="635" y="637"/>
                  </a:lnTo>
                  <a:lnTo>
                    <a:pt x="592" y="683"/>
                  </a:lnTo>
                  <a:lnTo>
                    <a:pt x="552" y="733"/>
                  </a:lnTo>
                  <a:lnTo>
                    <a:pt x="514" y="786"/>
                  </a:lnTo>
                  <a:lnTo>
                    <a:pt x="501" y="799"/>
                  </a:lnTo>
                  <a:lnTo>
                    <a:pt x="485" y="810"/>
                  </a:lnTo>
                  <a:lnTo>
                    <a:pt x="467" y="815"/>
                  </a:lnTo>
                  <a:lnTo>
                    <a:pt x="448" y="815"/>
                  </a:lnTo>
                  <a:lnTo>
                    <a:pt x="429" y="811"/>
                  </a:lnTo>
                  <a:lnTo>
                    <a:pt x="270" y="744"/>
                  </a:lnTo>
                  <a:lnTo>
                    <a:pt x="256" y="741"/>
                  </a:lnTo>
                  <a:lnTo>
                    <a:pt x="244" y="743"/>
                  </a:lnTo>
                  <a:lnTo>
                    <a:pt x="232" y="747"/>
                  </a:lnTo>
                  <a:lnTo>
                    <a:pt x="221" y="756"/>
                  </a:lnTo>
                  <a:lnTo>
                    <a:pt x="215" y="768"/>
                  </a:lnTo>
                  <a:lnTo>
                    <a:pt x="142" y="941"/>
                  </a:lnTo>
                  <a:lnTo>
                    <a:pt x="140" y="955"/>
                  </a:lnTo>
                  <a:lnTo>
                    <a:pt x="141" y="967"/>
                  </a:lnTo>
                  <a:lnTo>
                    <a:pt x="146" y="979"/>
                  </a:lnTo>
                  <a:lnTo>
                    <a:pt x="154" y="989"/>
                  </a:lnTo>
                  <a:lnTo>
                    <a:pt x="166" y="996"/>
                  </a:lnTo>
                  <a:lnTo>
                    <a:pt x="325" y="1062"/>
                  </a:lnTo>
                  <a:lnTo>
                    <a:pt x="342" y="1072"/>
                  </a:lnTo>
                  <a:lnTo>
                    <a:pt x="354" y="1086"/>
                  </a:lnTo>
                  <a:lnTo>
                    <a:pt x="364" y="1103"/>
                  </a:lnTo>
                  <a:lnTo>
                    <a:pt x="368" y="1122"/>
                  </a:lnTo>
                  <a:lnTo>
                    <a:pt x="367" y="1141"/>
                  </a:lnTo>
                  <a:lnTo>
                    <a:pt x="354" y="1217"/>
                  </a:lnTo>
                  <a:lnTo>
                    <a:pt x="349" y="1294"/>
                  </a:lnTo>
                  <a:lnTo>
                    <a:pt x="348" y="1370"/>
                  </a:lnTo>
                  <a:lnTo>
                    <a:pt x="354" y="1446"/>
                  </a:lnTo>
                  <a:lnTo>
                    <a:pt x="367" y="1523"/>
                  </a:lnTo>
                  <a:lnTo>
                    <a:pt x="368" y="1542"/>
                  </a:lnTo>
                  <a:lnTo>
                    <a:pt x="364" y="1561"/>
                  </a:lnTo>
                  <a:lnTo>
                    <a:pt x="354" y="1578"/>
                  </a:lnTo>
                  <a:lnTo>
                    <a:pt x="342" y="1592"/>
                  </a:lnTo>
                  <a:lnTo>
                    <a:pt x="325" y="1601"/>
                  </a:lnTo>
                  <a:lnTo>
                    <a:pt x="166" y="1668"/>
                  </a:lnTo>
                  <a:lnTo>
                    <a:pt x="156" y="1673"/>
                  </a:lnTo>
                  <a:lnTo>
                    <a:pt x="148" y="1681"/>
                  </a:lnTo>
                  <a:lnTo>
                    <a:pt x="142" y="1690"/>
                  </a:lnTo>
                  <a:lnTo>
                    <a:pt x="140" y="1701"/>
                  </a:lnTo>
                  <a:lnTo>
                    <a:pt x="140" y="1711"/>
                  </a:lnTo>
                  <a:lnTo>
                    <a:pt x="142" y="1722"/>
                  </a:lnTo>
                  <a:lnTo>
                    <a:pt x="214" y="1896"/>
                  </a:lnTo>
                  <a:lnTo>
                    <a:pt x="219" y="1906"/>
                  </a:lnTo>
                  <a:lnTo>
                    <a:pt x="228" y="1913"/>
                  </a:lnTo>
                  <a:lnTo>
                    <a:pt x="237" y="1918"/>
                  </a:lnTo>
                  <a:lnTo>
                    <a:pt x="253" y="1922"/>
                  </a:lnTo>
                  <a:lnTo>
                    <a:pt x="269" y="1918"/>
                  </a:lnTo>
                  <a:lnTo>
                    <a:pt x="428" y="1853"/>
                  </a:lnTo>
                  <a:lnTo>
                    <a:pt x="447" y="1848"/>
                  </a:lnTo>
                  <a:lnTo>
                    <a:pt x="466" y="1849"/>
                  </a:lnTo>
                  <a:lnTo>
                    <a:pt x="484" y="1854"/>
                  </a:lnTo>
                  <a:lnTo>
                    <a:pt x="500" y="1865"/>
                  </a:lnTo>
                  <a:lnTo>
                    <a:pt x="514" y="1879"/>
                  </a:lnTo>
                  <a:lnTo>
                    <a:pt x="550" y="1931"/>
                  </a:lnTo>
                  <a:lnTo>
                    <a:pt x="592" y="1981"/>
                  </a:lnTo>
                  <a:lnTo>
                    <a:pt x="635" y="2028"/>
                  </a:lnTo>
                  <a:lnTo>
                    <a:pt x="681" y="2072"/>
                  </a:lnTo>
                  <a:lnTo>
                    <a:pt x="731" y="2112"/>
                  </a:lnTo>
                  <a:lnTo>
                    <a:pt x="784" y="2150"/>
                  </a:lnTo>
                  <a:lnTo>
                    <a:pt x="797" y="2163"/>
                  </a:lnTo>
                  <a:lnTo>
                    <a:pt x="808" y="2178"/>
                  </a:lnTo>
                  <a:lnTo>
                    <a:pt x="813" y="2196"/>
                  </a:lnTo>
                  <a:lnTo>
                    <a:pt x="813" y="2215"/>
                  </a:lnTo>
                  <a:lnTo>
                    <a:pt x="809" y="2234"/>
                  </a:lnTo>
                  <a:lnTo>
                    <a:pt x="742" y="2394"/>
                  </a:lnTo>
                  <a:lnTo>
                    <a:pt x="740" y="2406"/>
                  </a:lnTo>
                  <a:lnTo>
                    <a:pt x="740" y="2416"/>
                  </a:lnTo>
                  <a:lnTo>
                    <a:pt x="742" y="2427"/>
                  </a:lnTo>
                  <a:lnTo>
                    <a:pt x="749" y="2436"/>
                  </a:lnTo>
                  <a:lnTo>
                    <a:pt x="756" y="2444"/>
                  </a:lnTo>
                  <a:lnTo>
                    <a:pt x="766" y="2449"/>
                  </a:lnTo>
                  <a:lnTo>
                    <a:pt x="939" y="2522"/>
                  </a:lnTo>
                  <a:lnTo>
                    <a:pt x="952" y="2524"/>
                  </a:lnTo>
                  <a:lnTo>
                    <a:pt x="965" y="2523"/>
                  </a:lnTo>
                  <a:lnTo>
                    <a:pt x="977" y="2519"/>
                  </a:lnTo>
                  <a:lnTo>
                    <a:pt x="987" y="2510"/>
                  </a:lnTo>
                  <a:lnTo>
                    <a:pt x="993" y="2499"/>
                  </a:lnTo>
                  <a:lnTo>
                    <a:pt x="1060" y="2339"/>
                  </a:lnTo>
                  <a:lnTo>
                    <a:pt x="1069" y="2322"/>
                  </a:lnTo>
                  <a:lnTo>
                    <a:pt x="1083" y="2309"/>
                  </a:lnTo>
                  <a:lnTo>
                    <a:pt x="1100" y="2300"/>
                  </a:lnTo>
                  <a:lnTo>
                    <a:pt x="1119" y="2296"/>
                  </a:lnTo>
                  <a:lnTo>
                    <a:pt x="1138" y="2297"/>
                  </a:lnTo>
                  <a:lnTo>
                    <a:pt x="1214" y="2309"/>
                  </a:lnTo>
                  <a:lnTo>
                    <a:pt x="1291" y="2315"/>
                  </a:lnTo>
                  <a:lnTo>
                    <a:pt x="1367" y="2316"/>
                  </a:lnTo>
                  <a:lnTo>
                    <a:pt x="1444" y="2309"/>
                  </a:lnTo>
                  <a:lnTo>
                    <a:pt x="1520" y="2297"/>
                  </a:lnTo>
                  <a:lnTo>
                    <a:pt x="1539" y="2296"/>
                  </a:lnTo>
                  <a:lnTo>
                    <a:pt x="1558" y="2300"/>
                  </a:lnTo>
                  <a:lnTo>
                    <a:pt x="1574" y="2308"/>
                  </a:lnTo>
                  <a:lnTo>
                    <a:pt x="1588" y="2322"/>
                  </a:lnTo>
                  <a:lnTo>
                    <a:pt x="1598" y="2339"/>
                  </a:lnTo>
                  <a:lnTo>
                    <a:pt x="1664" y="2499"/>
                  </a:lnTo>
                  <a:lnTo>
                    <a:pt x="1669" y="2508"/>
                  </a:lnTo>
                  <a:lnTo>
                    <a:pt x="1677" y="2517"/>
                  </a:lnTo>
                  <a:lnTo>
                    <a:pt x="1686" y="2522"/>
                  </a:lnTo>
                  <a:lnTo>
                    <a:pt x="1697" y="2524"/>
                  </a:lnTo>
                  <a:lnTo>
                    <a:pt x="1708" y="2524"/>
                  </a:lnTo>
                  <a:lnTo>
                    <a:pt x="1718" y="2522"/>
                  </a:lnTo>
                  <a:lnTo>
                    <a:pt x="1892" y="2450"/>
                  </a:lnTo>
                  <a:lnTo>
                    <a:pt x="1903" y="2443"/>
                  </a:lnTo>
                  <a:lnTo>
                    <a:pt x="1912" y="2433"/>
                  </a:lnTo>
                  <a:lnTo>
                    <a:pt x="1916" y="2420"/>
                  </a:lnTo>
                  <a:lnTo>
                    <a:pt x="1917" y="2408"/>
                  </a:lnTo>
                  <a:lnTo>
                    <a:pt x="1914" y="2395"/>
                  </a:lnTo>
                  <a:lnTo>
                    <a:pt x="1849" y="2235"/>
                  </a:lnTo>
                  <a:lnTo>
                    <a:pt x="1843" y="2216"/>
                  </a:lnTo>
                  <a:lnTo>
                    <a:pt x="1844" y="2197"/>
                  </a:lnTo>
                  <a:lnTo>
                    <a:pt x="1850" y="2179"/>
                  </a:lnTo>
                  <a:lnTo>
                    <a:pt x="1860" y="2164"/>
                  </a:lnTo>
                  <a:lnTo>
                    <a:pt x="1875" y="2150"/>
                  </a:lnTo>
                  <a:lnTo>
                    <a:pt x="1927" y="2113"/>
                  </a:lnTo>
                  <a:lnTo>
                    <a:pt x="1976" y="2072"/>
                  </a:lnTo>
                  <a:lnTo>
                    <a:pt x="2024" y="2028"/>
                  </a:lnTo>
                  <a:lnTo>
                    <a:pt x="2067" y="1982"/>
                  </a:lnTo>
                  <a:lnTo>
                    <a:pt x="2107" y="1932"/>
                  </a:lnTo>
                  <a:lnTo>
                    <a:pt x="2145" y="1879"/>
                  </a:lnTo>
                  <a:lnTo>
                    <a:pt x="2158" y="1866"/>
                  </a:lnTo>
                  <a:lnTo>
                    <a:pt x="2173" y="1855"/>
                  </a:lnTo>
                  <a:lnTo>
                    <a:pt x="2191" y="1850"/>
                  </a:lnTo>
                  <a:lnTo>
                    <a:pt x="2210" y="1850"/>
                  </a:lnTo>
                  <a:lnTo>
                    <a:pt x="2229" y="1854"/>
                  </a:lnTo>
                  <a:lnTo>
                    <a:pt x="2390" y="1921"/>
                  </a:lnTo>
                  <a:lnTo>
                    <a:pt x="2400" y="1923"/>
                  </a:lnTo>
                  <a:lnTo>
                    <a:pt x="2411" y="1923"/>
                  </a:lnTo>
                  <a:lnTo>
                    <a:pt x="2421" y="1921"/>
                  </a:lnTo>
                  <a:lnTo>
                    <a:pt x="2431" y="1914"/>
                  </a:lnTo>
                  <a:lnTo>
                    <a:pt x="2438" y="1907"/>
                  </a:lnTo>
                  <a:lnTo>
                    <a:pt x="2443" y="1897"/>
                  </a:lnTo>
                  <a:lnTo>
                    <a:pt x="2516" y="1724"/>
                  </a:lnTo>
                  <a:lnTo>
                    <a:pt x="2519" y="1710"/>
                  </a:lnTo>
                  <a:lnTo>
                    <a:pt x="2517" y="1698"/>
                  </a:lnTo>
                  <a:lnTo>
                    <a:pt x="2513" y="1686"/>
                  </a:lnTo>
                  <a:lnTo>
                    <a:pt x="2505" y="1675"/>
                  </a:lnTo>
                  <a:lnTo>
                    <a:pt x="2493" y="1669"/>
                  </a:lnTo>
                  <a:lnTo>
                    <a:pt x="2334" y="1602"/>
                  </a:lnTo>
                  <a:lnTo>
                    <a:pt x="2318" y="1593"/>
                  </a:lnTo>
                  <a:lnTo>
                    <a:pt x="2304" y="1580"/>
                  </a:lnTo>
                  <a:lnTo>
                    <a:pt x="2296" y="1565"/>
                  </a:lnTo>
                  <a:lnTo>
                    <a:pt x="2290" y="1547"/>
                  </a:lnTo>
                  <a:lnTo>
                    <a:pt x="2290" y="1530"/>
                  </a:lnTo>
                  <a:lnTo>
                    <a:pt x="2296" y="1512"/>
                  </a:lnTo>
                  <a:lnTo>
                    <a:pt x="2305" y="1495"/>
                  </a:lnTo>
                  <a:lnTo>
                    <a:pt x="2318" y="1482"/>
                  </a:lnTo>
                  <a:lnTo>
                    <a:pt x="2334" y="1472"/>
                  </a:lnTo>
                  <a:lnTo>
                    <a:pt x="2351" y="1468"/>
                  </a:lnTo>
                  <a:lnTo>
                    <a:pt x="2369" y="1468"/>
                  </a:lnTo>
                  <a:lnTo>
                    <a:pt x="2386" y="1472"/>
                  </a:lnTo>
                  <a:lnTo>
                    <a:pt x="2547" y="1539"/>
                  </a:lnTo>
                  <a:lnTo>
                    <a:pt x="2573" y="1553"/>
                  </a:lnTo>
                  <a:lnTo>
                    <a:pt x="2596" y="1570"/>
                  </a:lnTo>
                  <a:lnTo>
                    <a:pt x="2615" y="1590"/>
                  </a:lnTo>
                  <a:lnTo>
                    <a:pt x="2632" y="1612"/>
                  </a:lnTo>
                  <a:lnTo>
                    <a:pt x="2645" y="1637"/>
                  </a:lnTo>
                  <a:lnTo>
                    <a:pt x="2653" y="1664"/>
                  </a:lnTo>
                  <a:lnTo>
                    <a:pt x="2657" y="1691"/>
                  </a:lnTo>
                  <a:lnTo>
                    <a:pt x="2659" y="1720"/>
                  </a:lnTo>
                  <a:lnTo>
                    <a:pt x="2654" y="1748"/>
                  </a:lnTo>
                  <a:lnTo>
                    <a:pt x="2645" y="1777"/>
                  </a:lnTo>
                  <a:lnTo>
                    <a:pt x="2572" y="1951"/>
                  </a:lnTo>
                  <a:lnTo>
                    <a:pt x="2559" y="1977"/>
                  </a:lnTo>
                  <a:lnTo>
                    <a:pt x="2543" y="2000"/>
                  </a:lnTo>
                  <a:lnTo>
                    <a:pt x="2522" y="2020"/>
                  </a:lnTo>
                  <a:lnTo>
                    <a:pt x="2499" y="2037"/>
                  </a:lnTo>
                  <a:lnTo>
                    <a:pt x="2474" y="2049"/>
                  </a:lnTo>
                  <a:lnTo>
                    <a:pt x="2447" y="2058"/>
                  </a:lnTo>
                  <a:lnTo>
                    <a:pt x="2419" y="2063"/>
                  </a:lnTo>
                  <a:lnTo>
                    <a:pt x="2391" y="2063"/>
                  </a:lnTo>
                  <a:lnTo>
                    <a:pt x="2362" y="2058"/>
                  </a:lnTo>
                  <a:lnTo>
                    <a:pt x="2335" y="2049"/>
                  </a:lnTo>
                  <a:lnTo>
                    <a:pt x="2227" y="2005"/>
                  </a:lnTo>
                  <a:lnTo>
                    <a:pt x="2187" y="2056"/>
                  </a:lnTo>
                  <a:lnTo>
                    <a:pt x="2144" y="2104"/>
                  </a:lnTo>
                  <a:lnTo>
                    <a:pt x="2099" y="2150"/>
                  </a:lnTo>
                  <a:lnTo>
                    <a:pt x="2050" y="2193"/>
                  </a:lnTo>
                  <a:lnTo>
                    <a:pt x="1999" y="2233"/>
                  </a:lnTo>
                  <a:lnTo>
                    <a:pt x="2044" y="2341"/>
                  </a:lnTo>
                  <a:lnTo>
                    <a:pt x="2053" y="2370"/>
                  </a:lnTo>
                  <a:lnTo>
                    <a:pt x="2057" y="2397"/>
                  </a:lnTo>
                  <a:lnTo>
                    <a:pt x="2057" y="2426"/>
                  </a:lnTo>
                  <a:lnTo>
                    <a:pt x="2052" y="2454"/>
                  </a:lnTo>
                  <a:lnTo>
                    <a:pt x="2044" y="2481"/>
                  </a:lnTo>
                  <a:lnTo>
                    <a:pt x="2031" y="2505"/>
                  </a:lnTo>
                  <a:lnTo>
                    <a:pt x="2015" y="2528"/>
                  </a:lnTo>
                  <a:lnTo>
                    <a:pt x="1995" y="2548"/>
                  </a:lnTo>
                  <a:lnTo>
                    <a:pt x="1972" y="2565"/>
                  </a:lnTo>
                  <a:lnTo>
                    <a:pt x="1946" y="2579"/>
                  </a:lnTo>
                  <a:lnTo>
                    <a:pt x="1772" y="2651"/>
                  </a:lnTo>
                  <a:lnTo>
                    <a:pt x="1745" y="2659"/>
                  </a:lnTo>
                  <a:lnTo>
                    <a:pt x="1717" y="2663"/>
                  </a:lnTo>
                  <a:lnTo>
                    <a:pt x="1688" y="2663"/>
                  </a:lnTo>
                  <a:lnTo>
                    <a:pt x="1661" y="2659"/>
                  </a:lnTo>
                  <a:lnTo>
                    <a:pt x="1633" y="2651"/>
                  </a:lnTo>
                  <a:lnTo>
                    <a:pt x="1607" y="2638"/>
                  </a:lnTo>
                  <a:lnTo>
                    <a:pt x="1585" y="2621"/>
                  </a:lnTo>
                  <a:lnTo>
                    <a:pt x="1565" y="2601"/>
                  </a:lnTo>
                  <a:lnTo>
                    <a:pt x="1548" y="2578"/>
                  </a:lnTo>
                  <a:lnTo>
                    <a:pt x="1534" y="2553"/>
                  </a:lnTo>
                  <a:lnTo>
                    <a:pt x="1490" y="2444"/>
                  </a:lnTo>
                  <a:lnTo>
                    <a:pt x="1410" y="2453"/>
                  </a:lnTo>
                  <a:lnTo>
                    <a:pt x="1329" y="2456"/>
                  </a:lnTo>
                  <a:lnTo>
                    <a:pt x="1249" y="2453"/>
                  </a:lnTo>
                  <a:lnTo>
                    <a:pt x="1167" y="2444"/>
                  </a:lnTo>
                  <a:lnTo>
                    <a:pt x="1123" y="2553"/>
                  </a:lnTo>
                  <a:lnTo>
                    <a:pt x="1109" y="2579"/>
                  </a:lnTo>
                  <a:lnTo>
                    <a:pt x="1093" y="2602"/>
                  </a:lnTo>
                  <a:lnTo>
                    <a:pt x="1072" y="2621"/>
                  </a:lnTo>
                  <a:lnTo>
                    <a:pt x="1050" y="2638"/>
                  </a:lnTo>
                  <a:lnTo>
                    <a:pt x="1025" y="2651"/>
                  </a:lnTo>
                  <a:lnTo>
                    <a:pt x="999" y="2659"/>
                  </a:lnTo>
                  <a:lnTo>
                    <a:pt x="971" y="2663"/>
                  </a:lnTo>
                  <a:lnTo>
                    <a:pt x="943" y="2665"/>
                  </a:lnTo>
                  <a:lnTo>
                    <a:pt x="914" y="2659"/>
                  </a:lnTo>
                  <a:lnTo>
                    <a:pt x="886" y="2651"/>
                  </a:lnTo>
                  <a:lnTo>
                    <a:pt x="712" y="2578"/>
                  </a:lnTo>
                  <a:lnTo>
                    <a:pt x="687" y="2565"/>
                  </a:lnTo>
                  <a:lnTo>
                    <a:pt x="663" y="2548"/>
                  </a:lnTo>
                  <a:lnTo>
                    <a:pt x="643" y="2528"/>
                  </a:lnTo>
                  <a:lnTo>
                    <a:pt x="626" y="2505"/>
                  </a:lnTo>
                  <a:lnTo>
                    <a:pt x="614" y="2480"/>
                  </a:lnTo>
                  <a:lnTo>
                    <a:pt x="605" y="2452"/>
                  </a:lnTo>
                  <a:lnTo>
                    <a:pt x="600" y="2425"/>
                  </a:lnTo>
                  <a:lnTo>
                    <a:pt x="600" y="2396"/>
                  </a:lnTo>
                  <a:lnTo>
                    <a:pt x="605" y="2368"/>
                  </a:lnTo>
                  <a:lnTo>
                    <a:pt x="614" y="2340"/>
                  </a:lnTo>
                  <a:lnTo>
                    <a:pt x="658" y="2232"/>
                  </a:lnTo>
                  <a:lnTo>
                    <a:pt x="607" y="2192"/>
                  </a:lnTo>
                  <a:lnTo>
                    <a:pt x="559" y="2149"/>
                  </a:lnTo>
                  <a:lnTo>
                    <a:pt x="514" y="2103"/>
                  </a:lnTo>
                  <a:lnTo>
                    <a:pt x="470" y="2055"/>
                  </a:lnTo>
                  <a:lnTo>
                    <a:pt x="430" y="2004"/>
                  </a:lnTo>
                  <a:lnTo>
                    <a:pt x="323" y="2048"/>
                  </a:lnTo>
                  <a:lnTo>
                    <a:pt x="295" y="2058"/>
                  </a:lnTo>
                  <a:lnTo>
                    <a:pt x="268" y="2062"/>
                  </a:lnTo>
                  <a:lnTo>
                    <a:pt x="239" y="2062"/>
                  </a:lnTo>
                  <a:lnTo>
                    <a:pt x="211" y="2058"/>
                  </a:lnTo>
                  <a:lnTo>
                    <a:pt x="183" y="2048"/>
                  </a:lnTo>
                  <a:lnTo>
                    <a:pt x="158" y="2036"/>
                  </a:lnTo>
                  <a:lnTo>
                    <a:pt x="135" y="2019"/>
                  </a:lnTo>
                  <a:lnTo>
                    <a:pt x="115" y="1999"/>
                  </a:lnTo>
                  <a:lnTo>
                    <a:pt x="98" y="1976"/>
                  </a:lnTo>
                  <a:lnTo>
                    <a:pt x="85" y="1950"/>
                  </a:lnTo>
                  <a:lnTo>
                    <a:pt x="14" y="1776"/>
                  </a:lnTo>
                  <a:lnTo>
                    <a:pt x="5" y="1748"/>
                  </a:lnTo>
                  <a:lnTo>
                    <a:pt x="1" y="1721"/>
                  </a:lnTo>
                  <a:lnTo>
                    <a:pt x="1" y="1692"/>
                  </a:lnTo>
                  <a:lnTo>
                    <a:pt x="5" y="1665"/>
                  </a:lnTo>
                  <a:lnTo>
                    <a:pt x="14" y="1637"/>
                  </a:lnTo>
                  <a:lnTo>
                    <a:pt x="26" y="1611"/>
                  </a:lnTo>
                  <a:lnTo>
                    <a:pt x="43" y="1589"/>
                  </a:lnTo>
                  <a:lnTo>
                    <a:pt x="63" y="1569"/>
                  </a:lnTo>
                  <a:lnTo>
                    <a:pt x="86" y="1552"/>
                  </a:lnTo>
                  <a:lnTo>
                    <a:pt x="112" y="1538"/>
                  </a:lnTo>
                  <a:lnTo>
                    <a:pt x="220" y="1494"/>
                  </a:lnTo>
                  <a:lnTo>
                    <a:pt x="211" y="1413"/>
                  </a:lnTo>
                  <a:lnTo>
                    <a:pt x="208" y="1332"/>
                  </a:lnTo>
                  <a:lnTo>
                    <a:pt x="211" y="1252"/>
                  </a:lnTo>
                  <a:lnTo>
                    <a:pt x="220" y="1170"/>
                  </a:lnTo>
                  <a:lnTo>
                    <a:pt x="112" y="1126"/>
                  </a:lnTo>
                  <a:lnTo>
                    <a:pt x="85" y="1112"/>
                  </a:lnTo>
                  <a:lnTo>
                    <a:pt x="62" y="1095"/>
                  </a:lnTo>
                  <a:lnTo>
                    <a:pt x="43" y="1075"/>
                  </a:lnTo>
                  <a:lnTo>
                    <a:pt x="26" y="1052"/>
                  </a:lnTo>
                  <a:lnTo>
                    <a:pt x="14" y="1028"/>
                  </a:lnTo>
                  <a:lnTo>
                    <a:pt x="5" y="1001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5" y="917"/>
                  </a:lnTo>
                  <a:lnTo>
                    <a:pt x="14" y="888"/>
                  </a:lnTo>
                  <a:lnTo>
                    <a:pt x="86" y="714"/>
                  </a:lnTo>
                  <a:lnTo>
                    <a:pt x="100" y="687"/>
                  </a:lnTo>
                  <a:lnTo>
                    <a:pt x="117" y="664"/>
                  </a:lnTo>
                  <a:lnTo>
                    <a:pt x="137" y="645"/>
                  </a:lnTo>
                  <a:lnTo>
                    <a:pt x="160" y="628"/>
                  </a:lnTo>
                  <a:lnTo>
                    <a:pt x="185" y="615"/>
                  </a:lnTo>
                  <a:lnTo>
                    <a:pt x="212" y="607"/>
                  </a:lnTo>
                  <a:lnTo>
                    <a:pt x="239" y="603"/>
                  </a:lnTo>
                  <a:lnTo>
                    <a:pt x="268" y="602"/>
                  </a:lnTo>
                  <a:lnTo>
                    <a:pt x="296" y="606"/>
                  </a:lnTo>
                  <a:lnTo>
                    <a:pt x="324" y="615"/>
                  </a:lnTo>
                  <a:lnTo>
                    <a:pt x="431" y="660"/>
                  </a:lnTo>
                  <a:lnTo>
                    <a:pt x="472" y="609"/>
                  </a:lnTo>
                  <a:lnTo>
                    <a:pt x="515" y="560"/>
                  </a:lnTo>
                  <a:lnTo>
                    <a:pt x="561" y="515"/>
                  </a:lnTo>
                  <a:lnTo>
                    <a:pt x="608" y="472"/>
                  </a:lnTo>
                  <a:lnTo>
                    <a:pt x="660" y="432"/>
                  </a:lnTo>
                  <a:lnTo>
                    <a:pt x="615" y="324"/>
                  </a:lnTo>
                  <a:lnTo>
                    <a:pt x="606" y="296"/>
                  </a:lnTo>
                  <a:lnTo>
                    <a:pt x="602" y="268"/>
                  </a:lnTo>
                  <a:lnTo>
                    <a:pt x="602" y="240"/>
                  </a:lnTo>
                  <a:lnTo>
                    <a:pt x="606" y="212"/>
                  </a:lnTo>
                  <a:lnTo>
                    <a:pt x="615" y="184"/>
                  </a:lnTo>
                  <a:lnTo>
                    <a:pt x="629" y="159"/>
                  </a:lnTo>
                  <a:lnTo>
                    <a:pt x="645" y="136"/>
                  </a:lnTo>
                  <a:lnTo>
                    <a:pt x="665" y="116"/>
                  </a:lnTo>
                  <a:lnTo>
                    <a:pt x="689" y="99"/>
                  </a:lnTo>
                  <a:lnTo>
                    <a:pt x="714" y="86"/>
                  </a:lnTo>
                  <a:lnTo>
                    <a:pt x="887" y="14"/>
                  </a:lnTo>
                  <a:lnTo>
                    <a:pt x="910" y="7"/>
                  </a:lnTo>
                  <a:lnTo>
                    <a:pt x="933" y="1"/>
                  </a:lnTo>
                  <a:lnTo>
                    <a:pt x="9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4" name="Freeform 251"/>
            <p:cNvSpPr/>
            <p:nvPr/>
          </p:nvSpPr>
          <p:spPr bwMode="auto">
            <a:xfrm>
              <a:off x="3532188" y="3709988"/>
              <a:ext cx="180975" cy="180975"/>
            </a:xfrm>
            <a:custGeom>
              <a:avLst/>
              <a:gdLst>
                <a:gd name="T0" fmla="*/ 568 w 1141"/>
                <a:gd name="T1" fmla="*/ 0 h 1143"/>
                <a:gd name="T2" fmla="*/ 602 w 1141"/>
                <a:gd name="T3" fmla="*/ 10 h 1143"/>
                <a:gd name="T4" fmla="*/ 628 w 1141"/>
                <a:gd name="T5" fmla="*/ 34 h 1143"/>
                <a:gd name="T6" fmla="*/ 637 w 1141"/>
                <a:gd name="T7" fmla="*/ 70 h 1143"/>
                <a:gd name="T8" fmla="*/ 629 w 1141"/>
                <a:gd name="T9" fmla="*/ 105 h 1143"/>
                <a:gd name="T10" fmla="*/ 603 w 1141"/>
                <a:gd name="T11" fmla="*/ 131 h 1143"/>
                <a:gd name="T12" fmla="*/ 569 w 1141"/>
                <a:gd name="T13" fmla="*/ 141 h 1143"/>
                <a:gd name="T14" fmla="*/ 470 w 1141"/>
                <a:gd name="T15" fmla="*/ 152 h 1143"/>
                <a:gd name="T16" fmla="*/ 380 w 1141"/>
                <a:gd name="T17" fmla="*/ 186 h 1143"/>
                <a:gd name="T18" fmla="*/ 300 w 1141"/>
                <a:gd name="T19" fmla="*/ 238 h 1143"/>
                <a:gd name="T20" fmla="*/ 233 w 1141"/>
                <a:gd name="T21" fmla="*/ 305 h 1143"/>
                <a:gd name="T22" fmla="*/ 184 w 1141"/>
                <a:gd name="T23" fmla="*/ 385 h 1143"/>
                <a:gd name="T24" fmla="*/ 152 w 1141"/>
                <a:gd name="T25" fmla="*/ 476 h 1143"/>
                <a:gd name="T26" fmla="*/ 141 w 1141"/>
                <a:gd name="T27" fmla="*/ 575 h 1143"/>
                <a:gd name="T28" fmla="*/ 154 w 1141"/>
                <a:gd name="T29" fmla="*/ 681 h 1143"/>
                <a:gd name="T30" fmla="*/ 192 w 1141"/>
                <a:gd name="T31" fmla="*/ 776 h 1143"/>
                <a:gd name="T32" fmla="*/ 250 w 1141"/>
                <a:gd name="T33" fmla="*/ 859 h 1143"/>
                <a:gd name="T34" fmla="*/ 326 w 1141"/>
                <a:gd name="T35" fmla="*/ 926 h 1143"/>
                <a:gd name="T36" fmla="*/ 417 w 1141"/>
                <a:gd name="T37" fmla="*/ 975 h 1143"/>
                <a:gd name="T38" fmla="*/ 517 w 1141"/>
                <a:gd name="T39" fmla="*/ 1000 h 1143"/>
                <a:gd name="T40" fmla="*/ 574 w 1141"/>
                <a:gd name="T41" fmla="*/ 1003 h 1143"/>
                <a:gd name="T42" fmla="*/ 670 w 1141"/>
                <a:gd name="T43" fmla="*/ 992 h 1143"/>
                <a:gd name="T44" fmla="*/ 760 w 1141"/>
                <a:gd name="T45" fmla="*/ 960 h 1143"/>
                <a:gd name="T46" fmla="*/ 841 w 1141"/>
                <a:gd name="T47" fmla="*/ 908 h 1143"/>
                <a:gd name="T48" fmla="*/ 909 w 1141"/>
                <a:gd name="T49" fmla="*/ 837 h 1143"/>
                <a:gd name="T50" fmla="*/ 960 w 1141"/>
                <a:gd name="T51" fmla="*/ 756 h 1143"/>
                <a:gd name="T52" fmla="*/ 990 w 1141"/>
                <a:gd name="T53" fmla="*/ 665 h 1143"/>
                <a:gd name="T54" fmla="*/ 1001 w 1141"/>
                <a:gd name="T55" fmla="*/ 569 h 1143"/>
                <a:gd name="T56" fmla="*/ 1011 w 1141"/>
                <a:gd name="T57" fmla="*/ 533 h 1143"/>
                <a:gd name="T58" fmla="*/ 1035 w 1141"/>
                <a:gd name="T59" fmla="*/ 507 h 1143"/>
                <a:gd name="T60" fmla="*/ 1071 w 1141"/>
                <a:gd name="T61" fmla="*/ 498 h 1143"/>
                <a:gd name="T62" fmla="*/ 1090 w 1141"/>
                <a:gd name="T63" fmla="*/ 500 h 1143"/>
                <a:gd name="T64" fmla="*/ 1120 w 1141"/>
                <a:gd name="T65" fmla="*/ 518 h 1143"/>
                <a:gd name="T66" fmla="*/ 1139 w 1141"/>
                <a:gd name="T67" fmla="*/ 549 h 1143"/>
                <a:gd name="T68" fmla="*/ 1139 w 1141"/>
                <a:gd name="T69" fmla="*/ 624 h 1143"/>
                <a:gd name="T70" fmla="*/ 1118 w 1141"/>
                <a:gd name="T71" fmla="*/ 734 h 1143"/>
                <a:gd name="T72" fmla="*/ 1076 w 1141"/>
                <a:gd name="T73" fmla="*/ 837 h 1143"/>
                <a:gd name="T74" fmla="*/ 1015 w 1141"/>
                <a:gd name="T75" fmla="*/ 930 h 1143"/>
                <a:gd name="T76" fmla="*/ 936 w 1141"/>
                <a:gd name="T77" fmla="*/ 1011 h 1143"/>
                <a:gd name="T78" fmla="*/ 843 w 1141"/>
                <a:gd name="T79" fmla="*/ 1074 h 1143"/>
                <a:gd name="T80" fmla="*/ 741 w 1141"/>
                <a:gd name="T81" fmla="*/ 1117 h 1143"/>
                <a:gd name="T82" fmla="*/ 631 w 1141"/>
                <a:gd name="T83" fmla="*/ 1139 h 1143"/>
                <a:gd name="T84" fmla="*/ 571 w 1141"/>
                <a:gd name="T85" fmla="*/ 1143 h 1143"/>
                <a:gd name="T86" fmla="*/ 448 w 1141"/>
                <a:gd name="T87" fmla="*/ 1130 h 1143"/>
                <a:gd name="T88" fmla="*/ 337 w 1141"/>
                <a:gd name="T89" fmla="*/ 1093 h 1143"/>
                <a:gd name="T90" fmla="*/ 235 w 1141"/>
                <a:gd name="T91" fmla="*/ 1034 h 1143"/>
                <a:gd name="T92" fmla="*/ 149 w 1141"/>
                <a:gd name="T93" fmla="*/ 956 h 1143"/>
                <a:gd name="T94" fmla="*/ 79 w 1141"/>
                <a:gd name="T95" fmla="*/ 863 h 1143"/>
                <a:gd name="T96" fmla="*/ 30 w 1141"/>
                <a:gd name="T97" fmla="*/ 755 h 1143"/>
                <a:gd name="T98" fmla="*/ 3 w 1141"/>
                <a:gd name="T99" fmla="*/ 637 h 1143"/>
                <a:gd name="T100" fmla="*/ 2 w 1141"/>
                <a:gd name="T101" fmla="*/ 517 h 1143"/>
                <a:gd name="T102" fmla="*/ 25 w 1141"/>
                <a:gd name="T103" fmla="*/ 406 h 1143"/>
                <a:gd name="T104" fmla="*/ 67 w 1141"/>
                <a:gd name="T105" fmla="*/ 302 h 1143"/>
                <a:gd name="T106" fmla="*/ 128 w 1141"/>
                <a:gd name="T107" fmla="*/ 212 h 1143"/>
                <a:gd name="T108" fmla="*/ 205 w 1141"/>
                <a:gd name="T109" fmla="*/ 133 h 1143"/>
                <a:gd name="T110" fmla="*/ 296 w 1141"/>
                <a:gd name="T111" fmla="*/ 71 h 1143"/>
                <a:gd name="T112" fmla="*/ 397 w 1141"/>
                <a:gd name="T113" fmla="*/ 27 h 1143"/>
                <a:gd name="T114" fmla="*/ 509 w 1141"/>
                <a:gd name="T115" fmla="*/ 3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1" h="1143">
                  <a:moveTo>
                    <a:pt x="567" y="0"/>
                  </a:moveTo>
                  <a:lnTo>
                    <a:pt x="568" y="0"/>
                  </a:lnTo>
                  <a:lnTo>
                    <a:pt x="586" y="2"/>
                  </a:lnTo>
                  <a:lnTo>
                    <a:pt x="602" y="10"/>
                  </a:lnTo>
                  <a:lnTo>
                    <a:pt x="617" y="20"/>
                  </a:lnTo>
                  <a:lnTo>
                    <a:pt x="628" y="34"/>
                  </a:lnTo>
                  <a:lnTo>
                    <a:pt x="635" y="51"/>
                  </a:lnTo>
                  <a:lnTo>
                    <a:pt x="637" y="70"/>
                  </a:lnTo>
                  <a:lnTo>
                    <a:pt x="635" y="88"/>
                  </a:lnTo>
                  <a:lnTo>
                    <a:pt x="629" y="105"/>
                  </a:lnTo>
                  <a:lnTo>
                    <a:pt x="618" y="120"/>
                  </a:lnTo>
                  <a:lnTo>
                    <a:pt x="603" y="131"/>
                  </a:lnTo>
                  <a:lnTo>
                    <a:pt x="587" y="138"/>
                  </a:lnTo>
                  <a:lnTo>
                    <a:pt x="569" y="141"/>
                  </a:lnTo>
                  <a:lnTo>
                    <a:pt x="518" y="144"/>
                  </a:lnTo>
                  <a:lnTo>
                    <a:pt x="470" y="152"/>
                  </a:lnTo>
                  <a:lnTo>
                    <a:pt x="423" y="167"/>
                  </a:lnTo>
                  <a:lnTo>
                    <a:pt x="380" y="186"/>
                  </a:lnTo>
                  <a:lnTo>
                    <a:pt x="338" y="209"/>
                  </a:lnTo>
                  <a:lnTo>
                    <a:pt x="300" y="238"/>
                  </a:lnTo>
                  <a:lnTo>
                    <a:pt x="265" y="270"/>
                  </a:lnTo>
                  <a:lnTo>
                    <a:pt x="233" y="305"/>
                  </a:lnTo>
                  <a:lnTo>
                    <a:pt x="207" y="344"/>
                  </a:lnTo>
                  <a:lnTo>
                    <a:pt x="184" y="385"/>
                  </a:lnTo>
                  <a:lnTo>
                    <a:pt x="165" y="429"/>
                  </a:lnTo>
                  <a:lnTo>
                    <a:pt x="152" y="476"/>
                  </a:lnTo>
                  <a:lnTo>
                    <a:pt x="144" y="524"/>
                  </a:lnTo>
                  <a:lnTo>
                    <a:pt x="141" y="575"/>
                  </a:lnTo>
                  <a:lnTo>
                    <a:pt x="145" y="629"/>
                  </a:lnTo>
                  <a:lnTo>
                    <a:pt x="154" y="681"/>
                  </a:lnTo>
                  <a:lnTo>
                    <a:pt x="171" y="729"/>
                  </a:lnTo>
                  <a:lnTo>
                    <a:pt x="192" y="776"/>
                  </a:lnTo>
                  <a:lnTo>
                    <a:pt x="220" y="819"/>
                  </a:lnTo>
                  <a:lnTo>
                    <a:pt x="250" y="859"/>
                  </a:lnTo>
                  <a:lnTo>
                    <a:pt x="286" y="895"/>
                  </a:lnTo>
                  <a:lnTo>
                    <a:pt x="326" y="926"/>
                  </a:lnTo>
                  <a:lnTo>
                    <a:pt x="369" y="952"/>
                  </a:lnTo>
                  <a:lnTo>
                    <a:pt x="417" y="975"/>
                  </a:lnTo>
                  <a:lnTo>
                    <a:pt x="465" y="990"/>
                  </a:lnTo>
                  <a:lnTo>
                    <a:pt x="517" y="1000"/>
                  </a:lnTo>
                  <a:lnTo>
                    <a:pt x="571" y="1003"/>
                  </a:lnTo>
                  <a:lnTo>
                    <a:pt x="574" y="1003"/>
                  </a:lnTo>
                  <a:lnTo>
                    <a:pt x="622" y="1000"/>
                  </a:lnTo>
                  <a:lnTo>
                    <a:pt x="670" y="992"/>
                  </a:lnTo>
                  <a:lnTo>
                    <a:pt x="716" y="978"/>
                  </a:lnTo>
                  <a:lnTo>
                    <a:pt x="760" y="960"/>
                  </a:lnTo>
                  <a:lnTo>
                    <a:pt x="802" y="936"/>
                  </a:lnTo>
                  <a:lnTo>
                    <a:pt x="841" y="908"/>
                  </a:lnTo>
                  <a:lnTo>
                    <a:pt x="877" y="874"/>
                  </a:lnTo>
                  <a:lnTo>
                    <a:pt x="909" y="837"/>
                  </a:lnTo>
                  <a:lnTo>
                    <a:pt x="937" y="798"/>
                  </a:lnTo>
                  <a:lnTo>
                    <a:pt x="960" y="756"/>
                  </a:lnTo>
                  <a:lnTo>
                    <a:pt x="978" y="711"/>
                  </a:lnTo>
                  <a:lnTo>
                    <a:pt x="990" y="665"/>
                  </a:lnTo>
                  <a:lnTo>
                    <a:pt x="999" y="617"/>
                  </a:lnTo>
                  <a:lnTo>
                    <a:pt x="1001" y="569"/>
                  </a:lnTo>
                  <a:lnTo>
                    <a:pt x="1003" y="550"/>
                  </a:lnTo>
                  <a:lnTo>
                    <a:pt x="1011" y="533"/>
                  </a:lnTo>
                  <a:lnTo>
                    <a:pt x="1021" y="518"/>
                  </a:lnTo>
                  <a:lnTo>
                    <a:pt x="1035" y="507"/>
                  </a:lnTo>
                  <a:lnTo>
                    <a:pt x="1052" y="500"/>
                  </a:lnTo>
                  <a:lnTo>
                    <a:pt x="1071" y="498"/>
                  </a:lnTo>
                  <a:lnTo>
                    <a:pt x="1071" y="498"/>
                  </a:lnTo>
                  <a:lnTo>
                    <a:pt x="1090" y="500"/>
                  </a:lnTo>
                  <a:lnTo>
                    <a:pt x="1106" y="507"/>
                  </a:lnTo>
                  <a:lnTo>
                    <a:pt x="1120" y="518"/>
                  </a:lnTo>
                  <a:lnTo>
                    <a:pt x="1132" y="532"/>
                  </a:lnTo>
                  <a:lnTo>
                    <a:pt x="1139" y="549"/>
                  </a:lnTo>
                  <a:lnTo>
                    <a:pt x="1141" y="567"/>
                  </a:lnTo>
                  <a:lnTo>
                    <a:pt x="1139" y="624"/>
                  </a:lnTo>
                  <a:lnTo>
                    <a:pt x="1131" y="680"/>
                  </a:lnTo>
                  <a:lnTo>
                    <a:pt x="1118" y="734"/>
                  </a:lnTo>
                  <a:lnTo>
                    <a:pt x="1099" y="786"/>
                  </a:lnTo>
                  <a:lnTo>
                    <a:pt x="1076" y="837"/>
                  </a:lnTo>
                  <a:lnTo>
                    <a:pt x="1047" y="885"/>
                  </a:lnTo>
                  <a:lnTo>
                    <a:pt x="1015" y="930"/>
                  </a:lnTo>
                  <a:lnTo>
                    <a:pt x="977" y="972"/>
                  </a:lnTo>
                  <a:lnTo>
                    <a:pt x="936" y="1011"/>
                  </a:lnTo>
                  <a:lnTo>
                    <a:pt x="890" y="1044"/>
                  </a:lnTo>
                  <a:lnTo>
                    <a:pt x="843" y="1074"/>
                  </a:lnTo>
                  <a:lnTo>
                    <a:pt x="792" y="1098"/>
                  </a:lnTo>
                  <a:lnTo>
                    <a:pt x="741" y="1117"/>
                  </a:lnTo>
                  <a:lnTo>
                    <a:pt x="687" y="1131"/>
                  </a:lnTo>
                  <a:lnTo>
                    <a:pt x="631" y="1139"/>
                  </a:lnTo>
                  <a:lnTo>
                    <a:pt x="575" y="1143"/>
                  </a:lnTo>
                  <a:lnTo>
                    <a:pt x="571" y="1143"/>
                  </a:lnTo>
                  <a:lnTo>
                    <a:pt x="509" y="1139"/>
                  </a:lnTo>
                  <a:lnTo>
                    <a:pt x="448" y="1130"/>
                  </a:lnTo>
                  <a:lnTo>
                    <a:pt x="392" y="1114"/>
                  </a:lnTo>
                  <a:lnTo>
                    <a:pt x="337" y="1093"/>
                  </a:lnTo>
                  <a:lnTo>
                    <a:pt x="284" y="1065"/>
                  </a:lnTo>
                  <a:lnTo>
                    <a:pt x="235" y="1034"/>
                  </a:lnTo>
                  <a:lnTo>
                    <a:pt x="190" y="997"/>
                  </a:lnTo>
                  <a:lnTo>
                    <a:pt x="149" y="956"/>
                  </a:lnTo>
                  <a:lnTo>
                    <a:pt x="112" y="911"/>
                  </a:lnTo>
                  <a:lnTo>
                    <a:pt x="79" y="863"/>
                  </a:lnTo>
                  <a:lnTo>
                    <a:pt x="52" y="810"/>
                  </a:lnTo>
                  <a:lnTo>
                    <a:pt x="30" y="755"/>
                  </a:lnTo>
                  <a:lnTo>
                    <a:pt x="14" y="698"/>
                  </a:lnTo>
                  <a:lnTo>
                    <a:pt x="3" y="637"/>
                  </a:lnTo>
                  <a:lnTo>
                    <a:pt x="0" y="575"/>
                  </a:lnTo>
                  <a:lnTo>
                    <a:pt x="2" y="517"/>
                  </a:lnTo>
                  <a:lnTo>
                    <a:pt x="11" y="461"/>
                  </a:lnTo>
                  <a:lnTo>
                    <a:pt x="25" y="406"/>
                  </a:lnTo>
                  <a:lnTo>
                    <a:pt x="44" y="353"/>
                  </a:lnTo>
                  <a:lnTo>
                    <a:pt x="67" y="302"/>
                  </a:lnTo>
                  <a:lnTo>
                    <a:pt x="95" y="256"/>
                  </a:lnTo>
                  <a:lnTo>
                    <a:pt x="128" y="212"/>
                  </a:lnTo>
                  <a:lnTo>
                    <a:pt x="165" y="170"/>
                  </a:lnTo>
                  <a:lnTo>
                    <a:pt x="205" y="133"/>
                  </a:lnTo>
                  <a:lnTo>
                    <a:pt x="248" y="100"/>
                  </a:lnTo>
                  <a:lnTo>
                    <a:pt x="296" y="71"/>
                  </a:lnTo>
                  <a:lnTo>
                    <a:pt x="345" y="47"/>
                  </a:lnTo>
                  <a:lnTo>
                    <a:pt x="397" y="27"/>
                  </a:lnTo>
                  <a:lnTo>
                    <a:pt x="452" y="12"/>
                  </a:lnTo>
                  <a:lnTo>
                    <a:pt x="509" y="3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5" name="Freeform 252"/>
            <p:cNvSpPr>
              <a:spLocks noEditPoints="1"/>
            </p:cNvSpPr>
            <p:nvPr/>
          </p:nvSpPr>
          <p:spPr bwMode="auto">
            <a:xfrm>
              <a:off x="3636963" y="3463925"/>
              <a:ext cx="325438" cy="327025"/>
            </a:xfrm>
            <a:custGeom>
              <a:avLst/>
              <a:gdLst>
                <a:gd name="T0" fmla="*/ 946 w 2054"/>
                <a:gd name="T1" fmla="*/ 277 h 2059"/>
                <a:gd name="T2" fmla="*/ 785 w 2054"/>
                <a:gd name="T3" fmla="*/ 375 h 2059"/>
                <a:gd name="T4" fmla="*/ 568 w 2054"/>
                <a:gd name="T5" fmla="*/ 453 h 2059"/>
                <a:gd name="T6" fmla="*/ 451 w 2054"/>
                <a:gd name="T7" fmla="*/ 350 h 2059"/>
                <a:gd name="T8" fmla="*/ 349 w 2054"/>
                <a:gd name="T9" fmla="*/ 461 h 2059"/>
                <a:gd name="T10" fmla="*/ 449 w 2054"/>
                <a:gd name="T11" fmla="*/ 642 h 2059"/>
                <a:gd name="T12" fmla="*/ 327 w 2054"/>
                <a:gd name="T13" fmla="*/ 926 h 2059"/>
                <a:gd name="T14" fmla="*/ 142 w 2054"/>
                <a:gd name="T15" fmla="*/ 952 h 2059"/>
                <a:gd name="T16" fmla="*/ 147 w 2054"/>
                <a:gd name="T17" fmla="*/ 1108 h 2059"/>
                <a:gd name="T18" fmla="*/ 345 w 2054"/>
                <a:gd name="T19" fmla="*/ 1165 h 2059"/>
                <a:gd name="T20" fmla="*/ 460 w 2054"/>
                <a:gd name="T21" fmla="*/ 1451 h 2059"/>
                <a:gd name="T22" fmla="*/ 347 w 2054"/>
                <a:gd name="T23" fmla="*/ 1600 h 2059"/>
                <a:gd name="T24" fmla="*/ 455 w 2054"/>
                <a:gd name="T25" fmla="*/ 1708 h 2059"/>
                <a:gd name="T26" fmla="*/ 604 w 2054"/>
                <a:gd name="T27" fmla="*/ 1595 h 2059"/>
                <a:gd name="T28" fmla="*/ 889 w 2054"/>
                <a:gd name="T29" fmla="*/ 1711 h 2059"/>
                <a:gd name="T30" fmla="*/ 947 w 2054"/>
                <a:gd name="T31" fmla="*/ 1909 h 2059"/>
                <a:gd name="T32" fmla="*/ 1101 w 2054"/>
                <a:gd name="T33" fmla="*/ 1914 h 2059"/>
                <a:gd name="T34" fmla="*/ 1129 w 2054"/>
                <a:gd name="T35" fmla="*/ 1728 h 2059"/>
                <a:gd name="T36" fmla="*/ 1411 w 2054"/>
                <a:gd name="T37" fmla="*/ 1607 h 2059"/>
                <a:gd name="T38" fmla="*/ 1592 w 2054"/>
                <a:gd name="T39" fmla="*/ 1708 h 2059"/>
                <a:gd name="T40" fmla="*/ 1702 w 2054"/>
                <a:gd name="T41" fmla="*/ 1607 h 2059"/>
                <a:gd name="T42" fmla="*/ 1594 w 2054"/>
                <a:gd name="T43" fmla="*/ 1471 h 2059"/>
                <a:gd name="T44" fmla="*/ 1694 w 2054"/>
                <a:gd name="T45" fmla="*/ 1220 h 2059"/>
                <a:gd name="T46" fmla="*/ 1902 w 2054"/>
                <a:gd name="T47" fmla="*/ 1110 h 2059"/>
                <a:gd name="T48" fmla="*/ 1912 w 2054"/>
                <a:gd name="T49" fmla="*/ 958 h 2059"/>
                <a:gd name="T50" fmla="*/ 1739 w 2054"/>
                <a:gd name="T51" fmla="*/ 939 h 2059"/>
                <a:gd name="T52" fmla="*/ 1633 w 2054"/>
                <a:gd name="T53" fmla="*/ 689 h 2059"/>
                <a:gd name="T54" fmla="*/ 1700 w 2054"/>
                <a:gd name="T55" fmla="*/ 465 h 2059"/>
                <a:gd name="T56" fmla="*/ 1601 w 2054"/>
                <a:gd name="T57" fmla="*/ 351 h 2059"/>
                <a:gd name="T58" fmla="*/ 1485 w 2054"/>
                <a:gd name="T59" fmla="*/ 454 h 2059"/>
                <a:gd name="T60" fmla="*/ 1267 w 2054"/>
                <a:gd name="T61" fmla="*/ 376 h 2059"/>
                <a:gd name="T62" fmla="*/ 1106 w 2054"/>
                <a:gd name="T63" fmla="*/ 278 h 2059"/>
                <a:gd name="T64" fmla="*/ 958 w 2054"/>
                <a:gd name="T65" fmla="*/ 141 h 2059"/>
                <a:gd name="T66" fmla="*/ 1220 w 2054"/>
                <a:gd name="T67" fmla="*/ 68 h 2059"/>
                <a:gd name="T68" fmla="*/ 1394 w 2054"/>
                <a:gd name="T69" fmla="*/ 278 h 2059"/>
                <a:gd name="T70" fmla="*/ 1597 w 2054"/>
                <a:gd name="T71" fmla="*/ 209 h 2059"/>
                <a:gd name="T72" fmla="*/ 1831 w 2054"/>
                <a:gd name="T73" fmla="*/ 394 h 2059"/>
                <a:gd name="T74" fmla="*/ 1800 w 2054"/>
                <a:gd name="T75" fmla="*/ 565 h 2059"/>
                <a:gd name="T76" fmla="*/ 1932 w 2054"/>
                <a:gd name="T77" fmla="*/ 812 h 2059"/>
                <a:gd name="T78" fmla="*/ 2054 w 2054"/>
                <a:gd name="T79" fmla="*/ 961 h 2059"/>
                <a:gd name="T80" fmla="*/ 1961 w 2054"/>
                <a:gd name="T81" fmla="*/ 1238 h 2059"/>
                <a:gd name="T82" fmla="*/ 1751 w 2054"/>
                <a:gd name="T83" fmla="*/ 1445 h 2059"/>
                <a:gd name="T84" fmla="*/ 1839 w 2054"/>
                <a:gd name="T85" fmla="*/ 1640 h 2059"/>
                <a:gd name="T86" fmla="*/ 1644 w 2054"/>
                <a:gd name="T87" fmla="*/ 1842 h 2059"/>
                <a:gd name="T88" fmla="*/ 1441 w 2054"/>
                <a:gd name="T89" fmla="*/ 1756 h 2059"/>
                <a:gd name="T90" fmla="*/ 1235 w 2054"/>
                <a:gd name="T91" fmla="*/ 1966 h 2059"/>
                <a:gd name="T92" fmla="*/ 958 w 2054"/>
                <a:gd name="T93" fmla="*/ 2059 h 2059"/>
                <a:gd name="T94" fmla="*/ 810 w 2054"/>
                <a:gd name="T95" fmla="*/ 1937 h 2059"/>
                <a:gd name="T96" fmla="*/ 563 w 2054"/>
                <a:gd name="T97" fmla="*/ 1805 h 2059"/>
                <a:gd name="T98" fmla="*/ 398 w 2054"/>
                <a:gd name="T99" fmla="*/ 1838 h 2059"/>
                <a:gd name="T100" fmla="*/ 210 w 2054"/>
                <a:gd name="T101" fmla="*/ 1626 h 2059"/>
                <a:gd name="T102" fmla="*/ 278 w 2054"/>
                <a:gd name="T103" fmla="*/ 1398 h 2059"/>
                <a:gd name="T104" fmla="*/ 67 w 2054"/>
                <a:gd name="T105" fmla="*/ 1224 h 2059"/>
                <a:gd name="T106" fmla="*/ 2 w 2054"/>
                <a:gd name="T107" fmla="*/ 930 h 2059"/>
                <a:gd name="T108" fmla="*/ 151 w 2054"/>
                <a:gd name="T109" fmla="*/ 809 h 2059"/>
                <a:gd name="T110" fmla="*/ 237 w 2054"/>
                <a:gd name="T111" fmla="*/ 547 h 2059"/>
                <a:gd name="T112" fmla="*/ 233 w 2054"/>
                <a:gd name="T113" fmla="*/ 373 h 2059"/>
                <a:gd name="T114" fmla="*/ 456 w 2054"/>
                <a:gd name="T115" fmla="*/ 209 h 2059"/>
                <a:gd name="T116" fmla="*/ 707 w 2054"/>
                <a:gd name="T117" fmla="*/ 257 h 2059"/>
                <a:gd name="T118" fmla="*/ 851 w 2054"/>
                <a:gd name="T119" fmla="*/ 45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4" h="2059">
                  <a:moveTo>
                    <a:pt x="958" y="141"/>
                  </a:moveTo>
                  <a:lnTo>
                    <a:pt x="954" y="142"/>
                  </a:lnTo>
                  <a:lnTo>
                    <a:pt x="951" y="143"/>
                  </a:lnTo>
                  <a:lnTo>
                    <a:pt x="948" y="146"/>
                  </a:lnTo>
                  <a:lnTo>
                    <a:pt x="947" y="149"/>
                  </a:lnTo>
                  <a:lnTo>
                    <a:pt x="946" y="152"/>
                  </a:lnTo>
                  <a:lnTo>
                    <a:pt x="946" y="277"/>
                  </a:lnTo>
                  <a:lnTo>
                    <a:pt x="943" y="296"/>
                  </a:lnTo>
                  <a:lnTo>
                    <a:pt x="936" y="313"/>
                  </a:lnTo>
                  <a:lnTo>
                    <a:pt x="924" y="328"/>
                  </a:lnTo>
                  <a:lnTo>
                    <a:pt x="908" y="339"/>
                  </a:lnTo>
                  <a:lnTo>
                    <a:pt x="889" y="346"/>
                  </a:lnTo>
                  <a:lnTo>
                    <a:pt x="837" y="358"/>
                  </a:lnTo>
                  <a:lnTo>
                    <a:pt x="785" y="375"/>
                  </a:lnTo>
                  <a:lnTo>
                    <a:pt x="735" y="395"/>
                  </a:lnTo>
                  <a:lnTo>
                    <a:pt x="687" y="421"/>
                  </a:lnTo>
                  <a:lnTo>
                    <a:pt x="640" y="449"/>
                  </a:lnTo>
                  <a:lnTo>
                    <a:pt x="623" y="458"/>
                  </a:lnTo>
                  <a:lnTo>
                    <a:pt x="604" y="461"/>
                  </a:lnTo>
                  <a:lnTo>
                    <a:pt x="585" y="459"/>
                  </a:lnTo>
                  <a:lnTo>
                    <a:pt x="568" y="453"/>
                  </a:lnTo>
                  <a:lnTo>
                    <a:pt x="552" y="441"/>
                  </a:lnTo>
                  <a:lnTo>
                    <a:pt x="463" y="352"/>
                  </a:lnTo>
                  <a:lnTo>
                    <a:pt x="460" y="350"/>
                  </a:lnTo>
                  <a:lnTo>
                    <a:pt x="458" y="349"/>
                  </a:lnTo>
                  <a:lnTo>
                    <a:pt x="455" y="348"/>
                  </a:lnTo>
                  <a:lnTo>
                    <a:pt x="453" y="349"/>
                  </a:lnTo>
                  <a:lnTo>
                    <a:pt x="451" y="350"/>
                  </a:lnTo>
                  <a:lnTo>
                    <a:pt x="447" y="352"/>
                  </a:lnTo>
                  <a:lnTo>
                    <a:pt x="352" y="448"/>
                  </a:lnTo>
                  <a:lnTo>
                    <a:pt x="349" y="451"/>
                  </a:lnTo>
                  <a:lnTo>
                    <a:pt x="348" y="454"/>
                  </a:lnTo>
                  <a:lnTo>
                    <a:pt x="347" y="457"/>
                  </a:lnTo>
                  <a:lnTo>
                    <a:pt x="348" y="459"/>
                  </a:lnTo>
                  <a:lnTo>
                    <a:pt x="349" y="461"/>
                  </a:lnTo>
                  <a:lnTo>
                    <a:pt x="352" y="464"/>
                  </a:lnTo>
                  <a:lnTo>
                    <a:pt x="440" y="553"/>
                  </a:lnTo>
                  <a:lnTo>
                    <a:pt x="452" y="569"/>
                  </a:lnTo>
                  <a:lnTo>
                    <a:pt x="458" y="587"/>
                  </a:lnTo>
                  <a:lnTo>
                    <a:pt x="460" y="605"/>
                  </a:lnTo>
                  <a:lnTo>
                    <a:pt x="457" y="624"/>
                  </a:lnTo>
                  <a:lnTo>
                    <a:pt x="449" y="642"/>
                  </a:lnTo>
                  <a:lnTo>
                    <a:pt x="420" y="688"/>
                  </a:lnTo>
                  <a:lnTo>
                    <a:pt x="395" y="737"/>
                  </a:lnTo>
                  <a:lnTo>
                    <a:pt x="375" y="786"/>
                  </a:lnTo>
                  <a:lnTo>
                    <a:pt x="358" y="838"/>
                  </a:lnTo>
                  <a:lnTo>
                    <a:pt x="345" y="891"/>
                  </a:lnTo>
                  <a:lnTo>
                    <a:pt x="339" y="910"/>
                  </a:lnTo>
                  <a:lnTo>
                    <a:pt x="327" y="926"/>
                  </a:lnTo>
                  <a:lnTo>
                    <a:pt x="313" y="938"/>
                  </a:lnTo>
                  <a:lnTo>
                    <a:pt x="296" y="946"/>
                  </a:lnTo>
                  <a:lnTo>
                    <a:pt x="277" y="948"/>
                  </a:lnTo>
                  <a:lnTo>
                    <a:pt x="151" y="948"/>
                  </a:lnTo>
                  <a:lnTo>
                    <a:pt x="147" y="949"/>
                  </a:lnTo>
                  <a:lnTo>
                    <a:pt x="144" y="950"/>
                  </a:lnTo>
                  <a:lnTo>
                    <a:pt x="142" y="952"/>
                  </a:lnTo>
                  <a:lnTo>
                    <a:pt x="140" y="956"/>
                  </a:lnTo>
                  <a:lnTo>
                    <a:pt x="140" y="960"/>
                  </a:lnTo>
                  <a:lnTo>
                    <a:pt x="140" y="1096"/>
                  </a:lnTo>
                  <a:lnTo>
                    <a:pt x="140" y="1100"/>
                  </a:lnTo>
                  <a:lnTo>
                    <a:pt x="142" y="1104"/>
                  </a:lnTo>
                  <a:lnTo>
                    <a:pt x="144" y="1106"/>
                  </a:lnTo>
                  <a:lnTo>
                    <a:pt x="147" y="1108"/>
                  </a:lnTo>
                  <a:lnTo>
                    <a:pt x="151" y="1108"/>
                  </a:lnTo>
                  <a:lnTo>
                    <a:pt x="277" y="1108"/>
                  </a:lnTo>
                  <a:lnTo>
                    <a:pt x="296" y="1111"/>
                  </a:lnTo>
                  <a:lnTo>
                    <a:pt x="313" y="1118"/>
                  </a:lnTo>
                  <a:lnTo>
                    <a:pt x="327" y="1131"/>
                  </a:lnTo>
                  <a:lnTo>
                    <a:pt x="339" y="1147"/>
                  </a:lnTo>
                  <a:lnTo>
                    <a:pt x="345" y="1165"/>
                  </a:lnTo>
                  <a:lnTo>
                    <a:pt x="358" y="1218"/>
                  </a:lnTo>
                  <a:lnTo>
                    <a:pt x="375" y="1269"/>
                  </a:lnTo>
                  <a:lnTo>
                    <a:pt x="395" y="1320"/>
                  </a:lnTo>
                  <a:lnTo>
                    <a:pt x="420" y="1368"/>
                  </a:lnTo>
                  <a:lnTo>
                    <a:pt x="449" y="1414"/>
                  </a:lnTo>
                  <a:lnTo>
                    <a:pt x="457" y="1432"/>
                  </a:lnTo>
                  <a:lnTo>
                    <a:pt x="460" y="1451"/>
                  </a:lnTo>
                  <a:lnTo>
                    <a:pt x="458" y="1470"/>
                  </a:lnTo>
                  <a:lnTo>
                    <a:pt x="452" y="1488"/>
                  </a:lnTo>
                  <a:lnTo>
                    <a:pt x="440" y="1503"/>
                  </a:lnTo>
                  <a:lnTo>
                    <a:pt x="352" y="1592"/>
                  </a:lnTo>
                  <a:lnTo>
                    <a:pt x="349" y="1595"/>
                  </a:lnTo>
                  <a:lnTo>
                    <a:pt x="348" y="1598"/>
                  </a:lnTo>
                  <a:lnTo>
                    <a:pt x="347" y="1600"/>
                  </a:lnTo>
                  <a:lnTo>
                    <a:pt x="348" y="1602"/>
                  </a:lnTo>
                  <a:lnTo>
                    <a:pt x="349" y="1604"/>
                  </a:lnTo>
                  <a:lnTo>
                    <a:pt x="352" y="1608"/>
                  </a:lnTo>
                  <a:lnTo>
                    <a:pt x="447" y="1705"/>
                  </a:lnTo>
                  <a:lnTo>
                    <a:pt x="451" y="1707"/>
                  </a:lnTo>
                  <a:lnTo>
                    <a:pt x="453" y="1708"/>
                  </a:lnTo>
                  <a:lnTo>
                    <a:pt x="455" y="1708"/>
                  </a:lnTo>
                  <a:lnTo>
                    <a:pt x="458" y="1708"/>
                  </a:lnTo>
                  <a:lnTo>
                    <a:pt x="460" y="1707"/>
                  </a:lnTo>
                  <a:lnTo>
                    <a:pt x="463" y="1705"/>
                  </a:lnTo>
                  <a:lnTo>
                    <a:pt x="552" y="1616"/>
                  </a:lnTo>
                  <a:lnTo>
                    <a:pt x="568" y="1604"/>
                  </a:lnTo>
                  <a:lnTo>
                    <a:pt x="585" y="1597"/>
                  </a:lnTo>
                  <a:lnTo>
                    <a:pt x="604" y="1595"/>
                  </a:lnTo>
                  <a:lnTo>
                    <a:pt x="623" y="1598"/>
                  </a:lnTo>
                  <a:lnTo>
                    <a:pt x="640" y="1607"/>
                  </a:lnTo>
                  <a:lnTo>
                    <a:pt x="687" y="1636"/>
                  </a:lnTo>
                  <a:lnTo>
                    <a:pt x="735" y="1660"/>
                  </a:lnTo>
                  <a:lnTo>
                    <a:pt x="785" y="1682"/>
                  </a:lnTo>
                  <a:lnTo>
                    <a:pt x="837" y="1699"/>
                  </a:lnTo>
                  <a:lnTo>
                    <a:pt x="889" y="1711"/>
                  </a:lnTo>
                  <a:lnTo>
                    <a:pt x="908" y="1718"/>
                  </a:lnTo>
                  <a:lnTo>
                    <a:pt x="924" y="1728"/>
                  </a:lnTo>
                  <a:lnTo>
                    <a:pt x="936" y="1743"/>
                  </a:lnTo>
                  <a:lnTo>
                    <a:pt x="943" y="1760"/>
                  </a:lnTo>
                  <a:lnTo>
                    <a:pt x="946" y="1780"/>
                  </a:lnTo>
                  <a:lnTo>
                    <a:pt x="946" y="1906"/>
                  </a:lnTo>
                  <a:lnTo>
                    <a:pt x="947" y="1909"/>
                  </a:lnTo>
                  <a:lnTo>
                    <a:pt x="948" y="1912"/>
                  </a:lnTo>
                  <a:lnTo>
                    <a:pt x="951" y="1914"/>
                  </a:lnTo>
                  <a:lnTo>
                    <a:pt x="954" y="1916"/>
                  </a:lnTo>
                  <a:lnTo>
                    <a:pt x="958" y="1916"/>
                  </a:lnTo>
                  <a:lnTo>
                    <a:pt x="1094" y="1916"/>
                  </a:lnTo>
                  <a:lnTo>
                    <a:pt x="1098" y="1916"/>
                  </a:lnTo>
                  <a:lnTo>
                    <a:pt x="1101" y="1914"/>
                  </a:lnTo>
                  <a:lnTo>
                    <a:pt x="1103" y="1912"/>
                  </a:lnTo>
                  <a:lnTo>
                    <a:pt x="1106" y="1909"/>
                  </a:lnTo>
                  <a:lnTo>
                    <a:pt x="1106" y="1906"/>
                  </a:lnTo>
                  <a:lnTo>
                    <a:pt x="1106" y="1780"/>
                  </a:lnTo>
                  <a:lnTo>
                    <a:pt x="1109" y="1760"/>
                  </a:lnTo>
                  <a:lnTo>
                    <a:pt x="1116" y="1743"/>
                  </a:lnTo>
                  <a:lnTo>
                    <a:pt x="1129" y="1728"/>
                  </a:lnTo>
                  <a:lnTo>
                    <a:pt x="1143" y="1718"/>
                  </a:lnTo>
                  <a:lnTo>
                    <a:pt x="1162" y="1711"/>
                  </a:lnTo>
                  <a:lnTo>
                    <a:pt x="1215" y="1699"/>
                  </a:lnTo>
                  <a:lnTo>
                    <a:pt x="1267" y="1682"/>
                  </a:lnTo>
                  <a:lnTo>
                    <a:pt x="1316" y="1660"/>
                  </a:lnTo>
                  <a:lnTo>
                    <a:pt x="1365" y="1636"/>
                  </a:lnTo>
                  <a:lnTo>
                    <a:pt x="1411" y="1607"/>
                  </a:lnTo>
                  <a:lnTo>
                    <a:pt x="1429" y="1598"/>
                  </a:lnTo>
                  <a:lnTo>
                    <a:pt x="1448" y="1595"/>
                  </a:lnTo>
                  <a:lnTo>
                    <a:pt x="1467" y="1597"/>
                  </a:lnTo>
                  <a:lnTo>
                    <a:pt x="1485" y="1603"/>
                  </a:lnTo>
                  <a:lnTo>
                    <a:pt x="1500" y="1616"/>
                  </a:lnTo>
                  <a:lnTo>
                    <a:pt x="1589" y="1706"/>
                  </a:lnTo>
                  <a:lnTo>
                    <a:pt x="1592" y="1708"/>
                  </a:lnTo>
                  <a:lnTo>
                    <a:pt x="1594" y="1709"/>
                  </a:lnTo>
                  <a:lnTo>
                    <a:pt x="1597" y="1709"/>
                  </a:lnTo>
                  <a:lnTo>
                    <a:pt x="1599" y="1709"/>
                  </a:lnTo>
                  <a:lnTo>
                    <a:pt x="1601" y="1708"/>
                  </a:lnTo>
                  <a:lnTo>
                    <a:pt x="1604" y="1706"/>
                  </a:lnTo>
                  <a:lnTo>
                    <a:pt x="1700" y="1610"/>
                  </a:lnTo>
                  <a:lnTo>
                    <a:pt x="1702" y="1607"/>
                  </a:lnTo>
                  <a:lnTo>
                    <a:pt x="1703" y="1603"/>
                  </a:lnTo>
                  <a:lnTo>
                    <a:pt x="1703" y="1600"/>
                  </a:lnTo>
                  <a:lnTo>
                    <a:pt x="1702" y="1596"/>
                  </a:lnTo>
                  <a:lnTo>
                    <a:pt x="1700" y="1594"/>
                  </a:lnTo>
                  <a:lnTo>
                    <a:pt x="1612" y="1505"/>
                  </a:lnTo>
                  <a:lnTo>
                    <a:pt x="1600" y="1489"/>
                  </a:lnTo>
                  <a:lnTo>
                    <a:pt x="1594" y="1471"/>
                  </a:lnTo>
                  <a:lnTo>
                    <a:pt x="1592" y="1452"/>
                  </a:lnTo>
                  <a:lnTo>
                    <a:pt x="1595" y="1433"/>
                  </a:lnTo>
                  <a:lnTo>
                    <a:pt x="1603" y="1416"/>
                  </a:lnTo>
                  <a:lnTo>
                    <a:pt x="1633" y="1370"/>
                  </a:lnTo>
                  <a:lnTo>
                    <a:pt x="1657" y="1321"/>
                  </a:lnTo>
                  <a:lnTo>
                    <a:pt x="1678" y="1271"/>
                  </a:lnTo>
                  <a:lnTo>
                    <a:pt x="1694" y="1220"/>
                  </a:lnTo>
                  <a:lnTo>
                    <a:pt x="1707" y="1166"/>
                  </a:lnTo>
                  <a:lnTo>
                    <a:pt x="1714" y="1148"/>
                  </a:lnTo>
                  <a:lnTo>
                    <a:pt x="1725" y="1132"/>
                  </a:lnTo>
                  <a:lnTo>
                    <a:pt x="1739" y="1119"/>
                  </a:lnTo>
                  <a:lnTo>
                    <a:pt x="1756" y="1112"/>
                  </a:lnTo>
                  <a:lnTo>
                    <a:pt x="1776" y="1110"/>
                  </a:lnTo>
                  <a:lnTo>
                    <a:pt x="1902" y="1110"/>
                  </a:lnTo>
                  <a:lnTo>
                    <a:pt x="1905" y="1109"/>
                  </a:lnTo>
                  <a:lnTo>
                    <a:pt x="1908" y="1108"/>
                  </a:lnTo>
                  <a:lnTo>
                    <a:pt x="1910" y="1105"/>
                  </a:lnTo>
                  <a:lnTo>
                    <a:pt x="1912" y="1101"/>
                  </a:lnTo>
                  <a:lnTo>
                    <a:pt x="1912" y="1098"/>
                  </a:lnTo>
                  <a:lnTo>
                    <a:pt x="1912" y="961"/>
                  </a:lnTo>
                  <a:lnTo>
                    <a:pt x="1912" y="958"/>
                  </a:lnTo>
                  <a:lnTo>
                    <a:pt x="1910" y="955"/>
                  </a:lnTo>
                  <a:lnTo>
                    <a:pt x="1908" y="951"/>
                  </a:lnTo>
                  <a:lnTo>
                    <a:pt x="1905" y="950"/>
                  </a:lnTo>
                  <a:lnTo>
                    <a:pt x="1902" y="949"/>
                  </a:lnTo>
                  <a:lnTo>
                    <a:pt x="1776" y="949"/>
                  </a:lnTo>
                  <a:lnTo>
                    <a:pt x="1756" y="947"/>
                  </a:lnTo>
                  <a:lnTo>
                    <a:pt x="1739" y="939"/>
                  </a:lnTo>
                  <a:lnTo>
                    <a:pt x="1725" y="927"/>
                  </a:lnTo>
                  <a:lnTo>
                    <a:pt x="1714" y="911"/>
                  </a:lnTo>
                  <a:lnTo>
                    <a:pt x="1707" y="893"/>
                  </a:lnTo>
                  <a:lnTo>
                    <a:pt x="1694" y="839"/>
                  </a:lnTo>
                  <a:lnTo>
                    <a:pt x="1678" y="789"/>
                  </a:lnTo>
                  <a:lnTo>
                    <a:pt x="1657" y="738"/>
                  </a:lnTo>
                  <a:lnTo>
                    <a:pt x="1633" y="689"/>
                  </a:lnTo>
                  <a:lnTo>
                    <a:pt x="1603" y="643"/>
                  </a:lnTo>
                  <a:lnTo>
                    <a:pt x="1595" y="626"/>
                  </a:lnTo>
                  <a:lnTo>
                    <a:pt x="1592" y="607"/>
                  </a:lnTo>
                  <a:lnTo>
                    <a:pt x="1594" y="588"/>
                  </a:lnTo>
                  <a:lnTo>
                    <a:pt x="1600" y="570"/>
                  </a:lnTo>
                  <a:lnTo>
                    <a:pt x="1612" y="554"/>
                  </a:lnTo>
                  <a:lnTo>
                    <a:pt x="1700" y="465"/>
                  </a:lnTo>
                  <a:lnTo>
                    <a:pt x="1702" y="463"/>
                  </a:lnTo>
                  <a:lnTo>
                    <a:pt x="1703" y="460"/>
                  </a:lnTo>
                  <a:lnTo>
                    <a:pt x="1703" y="456"/>
                  </a:lnTo>
                  <a:lnTo>
                    <a:pt x="1702" y="453"/>
                  </a:lnTo>
                  <a:lnTo>
                    <a:pt x="1700" y="450"/>
                  </a:lnTo>
                  <a:lnTo>
                    <a:pt x="1604" y="353"/>
                  </a:lnTo>
                  <a:lnTo>
                    <a:pt x="1601" y="351"/>
                  </a:lnTo>
                  <a:lnTo>
                    <a:pt x="1599" y="350"/>
                  </a:lnTo>
                  <a:lnTo>
                    <a:pt x="1597" y="350"/>
                  </a:lnTo>
                  <a:lnTo>
                    <a:pt x="1594" y="350"/>
                  </a:lnTo>
                  <a:lnTo>
                    <a:pt x="1592" y="351"/>
                  </a:lnTo>
                  <a:lnTo>
                    <a:pt x="1589" y="353"/>
                  </a:lnTo>
                  <a:lnTo>
                    <a:pt x="1500" y="442"/>
                  </a:lnTo>
                  <a:lnTo>
                    <a:pt x="1485" y="454"/>
                  </a:lnTo>
                  <a:lnTo>
                    <a:pt x="1468" y="460"/>
                  </a:lnTo>
                  <a:lnTo>
                    <a:pt x="1450" y="463"/>
                  </a:lnTo>
                  <a:lnTo>
                    <a:pt x="1430" y="460"/>
                  </a:lnTo>
                  <a:lnTo>
                    <a:pt x="1411" y="450"/>
                  </a:lnTo>
                  <a:lnTo>
                    <a:pt x="1365" y="422"/>
                  </a:lnTo>
                  <a:lnTo>
                    <a:pt x="1316" y="398"/>
                  </a:lnTo>
                  <a:lnTo>
                    <a:pt x="1267" y="376"/>
                  </a:lnTo>
                  <a:lnTo>
                    <a:pt x="1215" y="360"/>
                  </a:lnTo>
                  <a:lnTo>
                    <a:pt x="1162" y="347"/>
                  </a:lnTo>
                  <a:lnTo>
                    <a:pt x="1143" y="341"/>
                  </a:lnTo>
                  <a:lnTo>
                    <a:pt x="1128" y="330"/>
                  </a:lnTo>
                  <a:lnTo>
                    <a:pt x="1116" y="315"/>
                  </a:lnTo>
                  <a:lnTo>
                    <a:pt x="1109" y="297"/>
                  </a:lnTo>
                  <a:lnTo>
                    <a:pt x="1106" y="278"/>
                  </a:lnTo>
                  <a:lnTo>
                    <a:pt x="1106" y="152"/>
                  </a:lnTo>
                  <a:lnTo>
                    <a:pt x="1106" y="149"/>
                  </a:lnTo>
                  <a:lnTo>
                    <a:pt x="1103" y="146"/>
                  </a:lnTo>
                  <a:lnTo>
                    <a:pt x="1101" y="143"/>
                  </a:lnTo>
                  <a:lnTo>
                    <a:pt x="1098" y="142"/>
                  </a:lnTo>
                  <a:lnTo>
                    <a:pt x="1094" y="141"/>
                  </a:lnTo>
                  <a:lnTo>
                    <a:pt x="958" y="141"/>
                  </a:lnTo>
                  <a:close/>
                  <a:moveTo>
                    <a:pt x="958" y="0"/>
                  </a:moveTo>
                  <a:lnTo>
                    <a:pt x="1095" y="0"/>
                  </a:lnTo>
                  <a:lnTo>
                    <a:pt x="1126" y="3"/>
                  </a:lnTo>
                  <a:lnTo>
                    <a:pt x="1154" y="13"/>
                  </a:lnTo>
                  <a:lnTo>
                    <a:pt x="1179" y="27"/>
                  </a:lnTo>
                  <a:lnTo>
                    <a:pt x="1201" y="45"/>
                  </a:lnTo>
                  <a:lnTo>
                    <a:pt x="1220" y="68"/>
                  </a:lnTo>
                  <a:lnTo>
                    <a:pt x="1234" y="93"/>
                  </a:lnTo>
                  <a:lnTo>
                    <a:pt x="1244" y="122"/>
                  </a:lnTo>
                  <a:lnTo>
                    <a:pt x="1247" y="152"/>
                  </a:lnTo>
                  <a:lnTo>
                    <a:pt x="1247" y="223"/>
                  </a:lnTo>
                  <a:lnTo>
                    <a:pt x="1297" y="238"/>
                  </a:lnTo>
                  <a:lnTo>
                    <a:pt x="1346" y="257"/>
                  </a:lnTo>
                  <a:lnTo>
                    <a:pt x="1394" y="278"/>
                  </a:lnTo>
                  <a:lnTo>
                    <a:pt x="1441" y="304"/>
                  </a:lnTo>
                  <a:lnTo>
                    <a:pt x="1490" y="254"/>
                  </a:lnTo>
                  <a:lnTo>
                    <a:pt x="1508" y="238"/>
                  </a:lnTo>
                  <a:lnTo>
                    <a:pt x="1528" y="225"/>
                  </a:lnTo>
                  <a:lnTo>
                    <a:pt x="1551" y="217"/>
                  </a:lnTo>
                  <a:lnTo>
                    <a:pt x="1574" y="212"/>
                  </a:lnTo>
                  <a:lnTo>
                    <a:pt x="1597" y="209"/>
                  </a:lnTo>
                  <a:lnTo>
                    <a:pt x="1628" y="213"/>
                  </a:lnTo>
                  <a:lnTo>
                    <a:pt x="1655" y="221"/>
                  </a:lnTo>
                  <a:lnTo>
                    <a:pt x="1681" y="235"/>
                  </a:lnTo>
                  <a:lnTo>
                    <a:pt x="1705" y="254"/>
                  </a:lnTo>
                  <a:lnTo>
                    <a:pt x="1800" y="350"/>
                  </a:lnTo>
                  <a:lnTo>
                    <a:pt x="1818" y="371"/>
                  </a:lnTo>
                  <a:lnTo>
                    <a:pt x="1831" y="394"/>
                  </a:lnTo>
                  <a:lnTo>
                    <a:pt x="1839" y="419"/>
                  </a:lnTo>
                  <a:lnTo>
                    <a:pt x="1844" y="445"/>
                  </a:lnTo>
                  <a:lnTo>
                    <a:pt x="1844" y="471"/>
                  </a:lnTo>
                  <a:lnTo>
                    <a:pt x="1839" y="496"/>
                  </a:lnTo>
                  <a:lnTo>
                    <a:pt x="1831" y="521"/>
                  </a:lnTo>
                  <a:lnTo>
                    <a:pt x="1818" y="544"/>
                  </a:lnTo>
                  <a:lnTo>
                    <a:pt x="1800" y="565"/>
                  </a:lnTo>
                  <a:lnTo>
                    <a:pt x="1751" y="614"/>
                  </a:lnTo>
                  <a:lnTo>
                    <a:pt x="1776" y="661"/>
                  </a:lnTo>
                  <a:lnTo>
                    <a:pt x="1797" y="709"/>
                  </a:lnTo>
                  <a:lnTo>
                    <a:pt x="1816" y="759"/>
                  </a:lnTo>
                  <a:lnTo>
                    <a:pt x="1832" y="809"/>
                  </a:lnTo>
                  <a:lnTo>
                    <a:pt x="1902" y="809"/>
                  </a:lnTo>
                  <a:lnTo>
                    <a:pt x="1932" y="812"/>
                  </a:lnTo>
                  <a:lnTo>
                    <a:pt x="1961" y="821"/>
                  </a:lnTo>
                  <a:lnTo>
                    <a:pt x="1987" y="835"/>
                  </a:lnTo>
                  <a:lnTo>
                    <a:pt x="2009" y="854"/>
                  </a:lnTo>
                  <a:lnTo>
                    <a:pt x="2027" y="876"/>
                  </a:lnTo>
                  <a:lnTo>
                    <a:pt x="2042" y="902"/>
                  </a:lnTo>
                  <a:lnTo>
                    <a:pt x="2050" y="930"/>
                  </a:lnTo>
                  <a:lnTo>
                    <a:pt x="2054" y="961"/>
                  </a:lnTo>
                  <a:lnTo>
                    <a:pt x="2054" y="1098"/>
                  </a:lnTo>
                  <a:lnTo>
                    <a:pt x="2050" y="1129"/>
                  </a:lnTo>
                  <a:lnTo>
                    <a:pt x="2042" y="1157"/>
                  </a:lnTo>
                  <a:lnTo>
                    <a:pt x="2027" y="1183"/>
                  </a:lnTo>
                  <a:lnTo>
                    <a:pt x="2009" y="1205"/>
                  </a:lnTo>
                  <a:lnTo>
                    <a:pt x="1987" y="1224"/>
                  </a:lnTo>
                  <a:lnTo>
                    <a:pt x="1961" y="1238"/>
                  </a:lnTo>
                  <a:lnTo>
                    <a:pt x="1932" y="1247"/>
                  </a:lnTo>
                  <a:lnTo>
                    <a:pt x="1902" y="1250"/>
                  </a:lnTo>
                  <a:lnTo>
                    <a:pt x="1832" y="1250"/>
                  </a:lnTo>
                  <a:lnTo>
                    <a:pt x="1816" y="1300"/>
                  </a:lnTo>
                  <a:lnTo>
                    <a:pt x="1797" y="1350"/>
                  </a:lnTo>
                  <a:lnTo>
                    <a:pt x="1776" y="1398"/>
                  </a:lnTo>
                  <a:lnTo>
                    <a:pt x="1751" y="1445"/>
                  </a:lnTo>
                  <a:lnTo>
                    <a:pt x="1800" y="1495"/>
                  </a:lnTo>
                  <a:lnTo>
                    <a:pt x="1818" y="1515"/>
                  </a:lnTo>
                  <a:lnTo>
                    <a:pt x="1831" y="1538"/>
                  </a:lnTo>
                  <a:lnTo>
                    <a:pt x="1839" y="1563"/>
                  </a:lnTo>
                  <a:lnTo>
                    <a:pt x="1844" y="1589"/>
                  </a:lnTo>
                  <a:lnTo>
                    <a:pt x="1844" y="1614"/>
                  </a:lnTo>
                  <a:lnTo>
                    <a:pt x="1839" y="1640"/>
                  </a:lnTo>
                  <a:lnTo>
                    <a:pt x="1831" y="1665"/>
                  </a:lnTo>
                  <a:lnTo>
                    <a:pt x="1818" y="1688"/>
                  </a:lnTo>
                  <a:lnTo>
                    <a:pt x="1800" y="1709"/>
                  </a:lnTo>
                  <a:lnTo>
                    <a:pt x="1705" y="1805"/>
                  </a:lnTo>
                  <a:lnTo>
                    <a:pt x="1687" y="1821"/>
                  </a:lnTo>
                  <a:lnTo>
                    <a:pt x="1665" y="1834"/>
                  </a:lnTo>
                  <a:lnTo>
                    <a:pt x="1644" y="1842"/>
                  </a:lnTo>
                  <a:lnTo>
                    <a:pt x="1621" y="1848"/>
                  </a:lnTo>
                  <a:lnTo>
                    <a:pt x="1597" y="1850"/>
                  </a:lnTo>
                  <a:lnTo>
                    <a:pt x="1567" y="1846"/>
                  </a:lnTo>
                  <a:lnTo>
                    <a:pt x="1539" y="1838"/>
                  </a:lnTo>
                  <a:lnTo>
                    <a:pt x="1514" y="1824"/>
                  </a:lnTo>
                  <a:lnTo>
                    <a:pt x="1490" y="1805"/>
                  </a:lnTo>
                  <a:lnTo>
                    <a:pt x="1441" y="1756"/>
                  </a:lnTo>
                  <a:lnTo>
                    <a:pt x="1394" y="1781"/>
                  </a:lnTo>
                  <a:lnTo>
                    <a:pt x="1346" y="1802"/>
                  </a:lnTo>
                  <a:lnTo>
                    <a:pt x="1297" y="1821"/>
                  </a:lnTo>
                  <a:lnTo>
                    <a:pt x="1247" y="1836"/>
                  </a:lnTo>
                  <a:lnTo>
                    <a:pt x="1247" y="1907"/>
                  </a:lnTo>
                  <a:lnTo>
                    <a:pt x="1244" y="1937"/>
                  </a:lnTo>
                  <a:lnTo>
                    <a:pt x="1235" y="1966"/>
                  </a:lnTo>
                  <a:lnTo>
                    <a:pt x="1220" y="1991"/>
                  </a:lnTo>
                  <a:lnTo>
                    <a:pt x="1203" y="2015"/>
                  </a:lnTo>
                  <a:lnTo>
                    <a:pt x="1179" y="2032"/>
                  </a:lnTo>
                  <a:lnTo>
                    <a:pt x="1154" y="2046"/>
                  </a:lnTo>
                  <a:lnTo>
                    <a:pt x="1126" y="2056"/>
                  </a:lnTo>
                  <a:lnTo>
                    <a:pt x="1095" y="2059"/>
                  </a:lnTo>
                  <a:lnTo>
                    <a:pt x="958" y="2059"/>
                  </a:lnTo>
                  <a:lnTo>
                    <a:pt x="927" y="2056"/>
                  </a:lnTo>
                  <a:lnTo>
                    <a:pt x="900" y="2046"/>
                  </a:lnTo>
                  <a:lnTo>
                    <a:pt x="874" y="2032"/>
                  </a:lnTo>
                  <a:lnTo>
                    <a:pt x="851" y="2015"/>
                  </a:lnTo>
                  <a:lnTo>
                    <a:pt x="832" y="1991"/>
                  </a:lnTo>
                  <a:lnTo>
                    <a:pt x="819" y="1966"/>
                  </a:lnTo>
                  <a:lnTo>
                    <a:pt x="810" y="1937"/>
                  </a:lnTo>
                  <a:lnTo>
                    <a:pt x="807" y="1907"/>
                  </a:lnTo>
                  <a:lnTo>
                    <a:pt x="807" y="1836"/>
                  </a:lnTo>
                  <a:lnTo>
                    <a:pt x="756" y="1821"/>
                  </a:lnTo>
                  <a:lnTo>
                    <a:pt x="707" y="1802"/>
                  </a:lnTo>
                  <a:lnTo>
                    <a:pt x="659" y="1781"/>
                  </a:lnTo>
                  <a:lnTo>
                    <a:pt x="613" y="1756"/>
                  </a:lnTo>
                  <a:lnTo>
                    <a:pt x="563" y="1805"/>
                  </a:lnTo>
                  <a:lnTo>
                    <a:pt x="545" y="1821"/>
                  </a:lnTo>
                  <a:lnTo>
                    <a:pt x="524" y="1834"/>
                  </a:lnTo>
                  <a:lnTo>
                    <a:pt x="503" y="1842"/>
                  </a:lnTo>
                  <a:lnTo>
                    <a:pt x="480" y="1848"/>
                  </a:lnTo>
                  <a:lnTo>
                    <a:pt x="456" y="1850"/>
                  </a:lnTo>
                  <a:lnTo>
                    <a:pt x="426" y="1846"/>
                  </a:lnTo>
                  <a:lnTo>
                    <a:pt x="398" y="1838"/>
                  </a:lnTo>
                  <a:lnTo>
                    <a:pt x="372" y="1824"/>
                  </a:lnTo>
                  <a:lnTo>
                    <a:pt x="349" y="1805"/>
                  </a:lnTo>
                  <a:lnTo>
                    <a:pt x="252" y="1709"/>
                  </a:lnTo>
                  <a:lnTo>
                    <a:pt x="237" y="1690"/>
                  </a:lnTo>
                  <a:lnTo>
                    <a:pt x="225" y="1670"/>
                  </a:lnTo>
                  <a:lnTo>
                    <a:pt x="215" y="1649"/>
                  </a:lnTo>
                  <a:lnTo>
                    <a:pt x="210" y="1626"/>
                  </a:lnTo>
                  <a:lnTo>
                    <a:pt x="208" y="1601"/>
                  </a:lnTo>
                  <a:lnTo>
                    <a:pt x="211" y="1572"/>
                  </a:lnTo>
                  <a:lnTo>
                    <a:pt x="220" y="1543"/>
                  </a:lnTo>
                  <a:lnTo>
                    <a:pt x="233" y="1517"/>
                  </a:lnTo>
                  <a:lnTo>
                    <a:pt x="252" y="1495"/>
                  </a:lnTo>
                  <a:lnTo>
                    <a:pt x="302" y="1445"/>
                  </a:lnTo>
                  <a:lnTo>
                    <a:pt x="278" y="1398"/>
                  </a:lnTo>
                  <a:lnTo>
                    <a:pt x="256" y="1350"/>
                  </a:lnTo>
                  <a:lnTo>
                    <a:pt x="237" y="1300"/>
                  </a:lnTo>
                  <a:lnTo>
                    <a:pt x="222" y="1250"/>
                  </a:lnTo>
                  <a:lnTo>
                    <a:pt x="151" y="1250"/>
                  </a:lnTo>
                  <a:lnTo>
                    <a:pt x="121" y="1247"/>
                  </a:lnTo>
                  <a:lnTo>
                    <a:pt x="92" y="1238"/>
                  </a:lnTo>
                  <a:lnTo>
                    <a:pt x="67" y="1224"/>
                  </a:lnTo>
                  <a:lnTo>
                    <a:pt x="45" y="1205"/>
                  </a:lnTo>
                  <a:lnTo>
                    <a:pt x="26" y="1183"/>
                  </a:lnTo>
                  <a:lnTo>
                    <a:pt x="12" y="1157"/>
                  </a:lnTo>
                  <a:lnTo>
                    <a:pt x="2" y="1129"/>
                  </a:lnTo>
                  <a:lnTo>
                    <a:pt x="0" y="1098"/>
                  </a:lnTo>
                  <a:lnTo>
                    <a:pt x="0" y="961"/>
                  </a:lnTo>
                  <a:lnTo>
                    <a:pt x="2" y="930"/>
                  </a:lnTo>
                  <a:lnTo>
                    <a:pt x="12" y="902"/>
                  </a:lnTo>
                  <a:lnTo>
                    <a:pt x="26" y="876"/>
                  </a:lnTo>
                  <a:lnTo>
                    <a:pt x="45" y="854"/>
                  </a:lnTo>
                  <a:lnTo>
                    <a:pt x="67" y="835"/>
                  </a:lnTo>
                  <a:lnTo>
                    <a:pt x="92" y="821"/>
                  </a:lnTo>
                  <a:lnTo>
                    <a:pt x="121" y="812"/>
                  </a:lnTo>
                  <a:lnTo>
                    <a:pt x="151" y="809"/>
                  </a:lnTo>
                  <a:lnTo>
                    <a:pt x="222" y="809"/>
                  </a:lnTo>
                  <a:lnTo>
                    <a:pt x="237" y="759"/>
                  </a:lnTo>
                  <a:lnTo>
                    <a:pt x="256" y="709"/>
                  </a:lnTo>
                  <a:lnTo>
                    <a:pt x="278" y="661"/>
                  </a:lnTo>
                  <a:lnTo>
                    <a:pt x="302" y="614"/>
                  </a:lnTo>
                  <a:lnTo>
                    <a:pt x="252" y="565"/>
                  </a:lnTo>
                  <a:lnTo>
                    <a:pt x="237" y="547"/>
                  </a:lnTo>
                  <a:lnTo>
                    <a:pt x="225" y="527"/>
                  </a:lnTo>
                  <a:lnTo>
                    <a:pt x="215" y="504"/>
                  </a:lnTo>
                  <a:lnTo>
                    <a:pt x="210" y="482"/>
                  </a:lnTo>
                  <a:lnTo>
                    <a:pt x="208" y="458"/>
                  </a:lnTo>
                  <a:lnTo>
                    <a:pt x="211" y="428"/>
                  </a:lnTo>
                  <a:lnTo>
                    <a:pt x="220" y="400"/>
                  </a:lnTo>
                  <a:lnTo>
                    <a:pt x="233" y="373"/>
                  </a:lnTo>
                  <a:lnTo>
                    <a:pt x="252" y="350"/>
                  </a:lnTo>
                  <a:lnTo>
                    <a:pt x="349" y="254"/>
                  </a:lnTo>
                  <a:lnTo>
                    <a:pt x="367" y="238"/>
                  </a:lnTo>
                  <a:lnTo>
                    <a:pt x="387" y="225"/>
                  </a:lnTo>
                  <a:lnTo>
                    <a:pt x="410" y="217"/>
                  </a:lnTo>
                  <a:lnTo>
                    <a:pt x="432" y="212"/>
                  </a:lnTo>
                  <a:lnTo>
                    <a:pt x="456" y="209"/>
                  </a:lnTo>
                  <a:lnTo>
                    <a:pt x="485" y="213"/>
                  </a:lnTo>
                  <a:lnTo>
                    <a:pt x="514" y="221"/>
                  </a:lnTo>
                  <a:lnTo>
                    <a:pt x="540" y="235"/>
                  </a:lnTo>
                  <a:lnTo>
                    <a:pt x="563" y="254"/>
                  </a:lnTo>
                  <a:lnTo>
                    <a:pt x="613" y="304"/>
                  </a:lnTo>
                  <a:lnTo>
                    <a:pt x="659" y="278"/>
                  </a:lnTo>
                  <a:lnTo>
                    <a:pt x="707" y="257"/>
                  </a:lnTo>
                  <a:lnTo>
                    <a:pt x="756" y="238"/>
                  </a:lnTo>
                  <a:lnTo>
                    <a:pt x="807" y="223"/>
                  </a:lnTo>
                  <a:lnTo>
                    <a:pt x="807" y="152"/>
                  </a:lnTo>
                  <a:lnTo>
                    <a:pt x="810" y="122"/>
                  </a:lnTo>
                  <a:lnTo>
                    <a:pt x="819" y="93"/>
                  </a:lnTo>
                  <a:lnTo>
                    <a:pt x="832" y="68"/>
                  </a:lnTo>
                  <a:lnTo>
                    <a:pt x="851" y="45"/>
                  </a:lnTo>
                  <a:lnTo>
                    <a:pt x="874" y="27"/>
                  </a:lnTo>
                  <a:lnTo>
                    <a:pt x="900" y="13"/>
                  </a:lnTo>
                  <a:lnTo>
                    <a:pt x="927" y="3"/>
                  </a:lnTo>
                  <a:lnTo>
                    <a:pt x="9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6" name="Freeform 253"/>
            <p:cNvSpPr>
              <a:spLocks noEditPoints="1"/>
            </p:cNvSpPr>
            <p:nvPr/>
          </p:nvSpPr>
          <p:spPr bwMode="auto">
            <a:xfrm>
              <a:off x="3733801" y="3562350"/>
              <a:ext cx="131763" cy="131763"/>
            </a:xfrm>
            <a:custGeom>
              <a:avLst/>
              <a:gdLst>
                <a:gd name="T0" fmla="*/ 374 w 833"/>
                <a:gd name="T1" fmla="*/ 144 h 835"/>
                <a:gd name="T2" fmla="*/ 299 w 833"/>
                <a:gd name="T3" fmla="*/ 166 h 835"/>
                <a:gd name="T4" fmla="*/ 234 w 833"/>
                <a:gd name="T5" fmla="*/ 208 h 835"/>
                <a:gd name="T6" fmla="*/ 183 w 833"/>
                <a:gd name="T7" fmla="*/ 266 h 835"/>
                <a:gd name="T8" fmla="*/ 151 w 833"/>
                <a:gd name="T9" fmla="*/ 337 h 835"/>
                <a:gd name="T10" fmla="*/ 139 w 833"/>
                <a:gd name="T11" fmla="*/ 418 h 835"/>
                <a:gd name="T12" fmla="*/ 151 w 833"/>
                <a:gd name="T13" fmla="*/ 498 h 835"/>
                <a:gd name="T14" fmla="*/ 183 w 833"/>
                <a:gd name="T15" fmla="*/ 569 h 835"/>
                <a:gd name="T16" fmla="*/ 234 w 833"/>
                <a:gd name="T17" fmla="*/ 627 h 835"/>
                <a:gd name="T18" fmla="*/ 299 w 833"/>
                <a:gd name="T19" fmla="*/ 669 h 835"/>
                <a:gd name="T20" fmla="*/ 374 w 833"/>
                <a:gd name="T21" fmla="*/ 691 h 835"/>
                <a:gd name="T22" fmla="*/ 457 w 833"/>
                <a:gd name="T23" fmla="*/ 691 h 835"/>
                <a:gd name="T24" fmla="*/ 531 w 833"/>
                <a:gd name="T25" fmla="*/ 669 h 835"/>
                <a:gd name="T26" fmla="*/ 597 w 833"/>
                <a:gd name="T27" fmla="*/ 627 h 835"/>
                <a:gd name="T28" fmla="*/ 647 w 833"/>
                <a:gd name="T29" fmla="*/ 569 h 835"/>
                <a:gd name="T30" fmla="*/ 680 w 833"/>
                <a:gd name="T31" fmla="*/ 498 h 835"/>
                <a:gd name="T32" fmla="*/ 692 w 833"/>
                <a:gd name="T33" fmla="*/ 418 h 835"/>
                <a:gd name="T34" fmla="*/ 680 w 833"/>
                <a:gd name="T35" fmla="*/ 338 h 835"/>
                <a:gd name="T36" fmla="*/ 647 w 833"/>
                <a:gd name="T37" fmla="*/ 267 h 835"/>
                <a:gd name="T38" fmla="*/ 597 w 833"/>
                <a:gd name="T39" fmla="*/ 209 h 835"/>
                <a:gd name="T40" fmla="*/ 531 w 833"/>
                <a:gd name="T41" fmla="*/ 167 h 835"/>
                <a:gd name="T42" fmla="*/ 457 w 833"/>
                <a:gd name="T43" fmla="*/ 144 h 835"/>
                <a:gd name="T44" fmla="*/ 416 w 833"/>
                <a:gd name="T45" fmla="*/ 0 h 835"/>
                <a:gd name="T46" fmla="*/ 519 w 833"/>
                <a:gd name="T47" fmla="*/ 13 h 835"/>
                <a:gd name="T48" fmla="*/ 612 w 833"/>
                <a:gd name="T49" fmla="*/ 49 h 835"/>
                <a:gd name="T50" fmla="*/ 693 w 833"/>
                <a:gd name="T51" fmla="*/ 106 h 835"/>
                <a:gd name="T52" fmla="*/ 758 w 833"/>
                <a:gd name="T53" fmla="*/ 180 h 835"/>
                <a:gd name="T54" fmla="*/ 805 w 833"/>
                <a:gd name="T55" fmla="*/ 266 h 835"/>
                <a:gd name="T56" fmla="*/ 829 w 833"/>
                <a:gd name="T57" fmla="*/ 366 h 835"/>
                <a:gd name="T58" fmla="*/ 829 w 833"/>
                <a:gd name="T59" fmla="*/ 469 h 835"/>
                <a:gd name="T60" fmla="*/ 805 w 833"/>
                <a:gd name="T61" fmla="*/ 569 h 835"/>
                <a:gd name="T62" fmla="*/ 758 w 833"/>
                <a:gd name="T63" fmla="*/ 655 h 835"/>
                <a:gd name="T64" fmla="*/ 693 w 833"/>
                <a:gd name="T65" fmla="*/ 729 h 835"/>
                <a:gd name="T66" fmla="*/ 612 w 833"/>
                <a:gd name="T67" fmla="*/ 786 h 835"/>
                <a:gd name="T68" fmla="*/ 519 w 833"/>
                <a:gd name="T69" fmla="*/ 822 h 835"/>
                <a:gd name="T70" fmla="*/ 416 w 833"/>
                <a:gd name="T71" fmla="*/ 835 h 835"/>
                <a:gd name="T72" fmla="*/ 313 w 833"/>
                <a:gd name="T73" fmla="*/ 822 h 835"/>
                <a:gd name="T74" fmla="*/ 220 w 833"/>
                <a:gd name="T75" fmla="*/ 786 h 835"/>
                <a:gd name="T76" fmla="*/ 139 w 833"/>
                <a:gd name="T77" fmla="*/ 729 h 835"/>
                <a:gd name="T78" fmla="*/ 74 w 833"/>
                <a:gd name="T79" fmla="*/ 655 h 835"/>
                <a:gd name="T80" fmla="*/ 27 w 833"/>
                <a:gd name="T81" fmla="*/ 569 h 835"/>
                <a:gd name="T82" fmla="*/ 3 w 833"/>
                <a:gd name="T83" fmla="*/ 469 h 835"/>
                <a:gd name="T84" fmla="*/ 3 w 833"/>
                <a:gd name="T85" fmla="*/ 366 h 835"/>
                <a:gd name="T86" fmla="*/ 27 w 833"/>
                <a:gd name="T87" fmla="*/ 266 h 835"/>
                <a:gd name="T88" fmla="*/ 74 w 833"/>
                <a:gd name="T89" fmla="*/ 180 h 835"/>
                <a:gd name="T90" fmla="*/ 139 w 833"/>
                <a:gd name="T91" fmla="*/ 106 h 835"/>
                <a:gd name="T92" fmla="*/ 220 w 833"/>
                <a:gd name="T93" fmla="*/ 49 h 835"/>
                <a:gd name="T94" fmla="*/ 313 w 833"/>
                <a:gd name="T95" fmla="*/ 13 h 835"/>
                <a:gd name="T96" fmla="*/ 416 w 833"/>
                <a:gd name="T9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835">
                  <a:moveTo>
                    <a:pt x="415" y="141"/>
                  </a:moveTo>
                  <a:lnTo>
                    <a:pt x="374" y="144"/>
                  </a:lnTo>
                  <a:lnTo>
                    <a:pt x="335" y="152"/>
                  </a:lnTo>
                  <a:lnTo>
                    <a:pt x="299" y="166"/>
                  </a:lnTo>
                  <a:lnTo>
                    <a:pt x="265" y="185"/>
                  </a:lnTo>
                  <a:lnTo>
                    <a:pt x="234" y="208"/>
                  </a:lnTo>
                  <a:lnTo>
                    <a:pt x="207" y="236"/>
                  </a:lnTo>
                  <a:lnTo>
                    <a:pt x="183" y="266"/>
                  </a:lnTo>
                  <a:lnTo>
                    <a:pt x="164" y="301"/>
                  </a:lnTo>
                  <a:lnTo>
                    <a:pt x="151" y="337"/>
                  </a:lnTo>
                  <a:lnTo>
                    <a:pt x="142" y="376"/>
                  </a:lnTo>
                  <a:lnTo>
                    <a:pt x="139" y="418"/>
                  </a:lnTo>
                  <a:lnTo>
                    <a:pt x="142" y="459"/>
                  </a:lnTo>
                  <a:lnTo>
                    <a:pt x="151" y="498"/>
                  </a:lnTo>
                  <a:lnTo>
                    <a:pt x="164" y="534"/>
                  </a:lnTo>
                  <a:lnTo>
                    <a:pt x="183" y="569"/>
                  </a:lnTo>
                  <a:lnTo>
                    <a:pt x="207" y="599"/>
                  </a:lnTo>
                  <a:lnTo>
                    <a:pt x="234" y="627"/>
                  </a:lnTo>
                  <a:lnTo>
                    <a:pt x="265" y="650"/>
                  </a:lnTo>
                  <a:lnTo>
                    <a:pt x="299" y="669"/>
                  </a:lnTo>
                  <a:lnTo>
                    <a:pt x="335" y="683"/>
                  </a:lnTo>
                  <a:lnTo>
                    <a:pt x="374" y="691"/>
                  </a:lnTo>
                  <a:lnTo>
                    <a:pt x="415" y="694"/>
                  </a:lnTo>
                  <a:lnTo>
                    <a:pt x="457" y="691"/>
                  </a:lnTo>
                  <a:lnTo>
                    <a:pt x="495" y="683"/>
                  </a:lnTo>
                  <a:lnTo>
                    <a:pt x="531" y="669"/>
                  </a:lnTo>
                  <a:lnTo>
                    <a:pt x="565" y="650"/>
                  </a:lnTo>
                  <a:lnTo>
                    <a:pt x="597" y="627"/>
                  </a:lnTo>
                  <a:lnTo>
                    <a:pt x="624" y="599"/>
                  </a:lnTo>
                  <a:lnTo>
                    <a:pt x="647" y="569"/>
                  </a:lnTo>
                  <a:lnTo>
                    <a:pt x="665" y="534"/>
                  </a:lnTo>
                  <a:lnTo>
                    <a:pt x="680" y="498"/>
                  </a:lnTo>
                  <a:lnTo>
                    <a:pt x="689" y="459"/>
                  </a:lnTo>
                  <a:lnTo>
                    <a:pt x="692" y="418"/>
                  </a:lnTo>
                  <a:lnTo>
                    <a:pt x="689" y="376"/>
                  </a:lnTo>
                  <a:lnTo>
                    <a:pt x="680" y="338"/>
                  </a:lnTo>
                  <a:lnTo>
                    <a:pt x="665" y="301"/>
                  </a:lnTo>
                  <a:lnTo>
                    <a:pt x="647" y="267"/>
                  </a:lnTo>
                  <a:lnTo>
                    <a:pt x="624" y="236"/>
                  </a:lnTo>
                  <a:lnTo>
                    <a:pt x="597" y="209"/>
                  </a:lnTo>
                  <a:lnTo>
                    <a:pt x="565" y="185"/>
                  </a:lnTo>
                  <a:lnTo>
                    <a:pt x="531" y="167"/>
                  </a:lnTo>
                  <a:lnTo>
                    <a:pt x="495" y="152"/>
                  </a:lnTo>
                  <a:lnTo>
                    <a:pt x="457" y="144"/>
                  </a:lnTo>
                  <a:lnTo>
                    <a:pt x="415" y="141"/>
                  </a:lnTo>
                  <a:close/>
                  <a:moveTo>
                    <a:pt x="416" y="0"/>
                  </a:moveTo>
                  <a:lnTo>
                    <a:pt x="468" y="3"/>
                  </a:lnTo>
                  <a:lnTo>
                    <a:pt x="519" y="13"/>
                  </a:lnTo>
                  <a:lnTo>
                    <a:pt x="566" y="29"/>
                  </a:lnTo>
                  <a:lnTo>
                    <a:pt x="612" y="49"/>
                  </a:lnTo>
                  <a:lnTo>
                    <a:pt x="654" y="75"/>
                  </a:lnTo>
                  <a:lnTo>
                    <a:pt x="693" y="106"/>
                  </a:lnTo>
                  <a:lnTo>
                    <a:pt x="728" y="141"/>
                  </a:lnTo>
                  <a:lnTo>
                    <a:pt x="758" y="180"/>
                  </a:lnTo>
                  <a:lnTo>
                    <a:pt x="783" y="222"/>
                  </a:lnTo>
                  <a:lnTo>
                    <a:pt x="805" y="266"/>
                  </a:lnTo>
                  <a:lnTo>
                    <a:pt x="819" y="315"/>
                  </a:lnTo>
                  <a:lnTo>
                    <a:pt x="829" y="366"/>
                  </a:lnTo>
                  <a:lnTo>
                    <a:pt x="833" y="418"/>
                  </a:lnTo>
                  <a:lnTo>
                    <a:pt x="829" y="469"/>
                  </a:lnTo>
                  <a:lnTo>
                    <a:pt x="819" y="520"/>
                  </a:lnTo>
                  <a:lnTo>
                    <a:pt x="805" y="569"/>
                  </a:lnTo>
                  <a:lnTo>
                    <a:pt x="783" y="613"/>
                  </a:lnTo>
                  <a:lnTo>
                    <a:pt x="758" y="655"/>
                  </a:lnTo>
                  <a:lnTo>
                    <a:pt x="728" y="694"/>
                  </a:lnTo>
                  <a:lnTo>
                    <a:pt x="693" y="729"/>
                  </a:lnTo>
                  <a:lnTo>
                    <a:pt x="654" y="760"/>
                  </a:lnTo>
                  <a:lnTo>
                    <a:pt x="612" y="786"/>
                  </a:lnTo>
                  <a:lnTo>
                    <a:pt x="566" y="806"/>
                  </a:lnTo>
                  <a:lnTo>
                    <a:pt x="519" y="822"/>
                  </a:lnTo>
                  <a:lnTo>
                    <a:pt x="468" y="832"/>
                  </a:lnTo>
                  <a:lnTo>
                    <a:pt x="416" y="835"/>
                  </a:lnTo>
                  <a:lnTo>
                    <a:pt x="364" y="832"/>
                  </a:lnTo>
                  <a:lnTo>
                    <a:pt x="313" y="822"/>
                  </a:lnTo>
                  <a:lnTo>
                    <a:pt x="266" y="806"/>
                  </a:lnTo>
                  <a:lnTo>
                    <a:pt x="220" y="786"/>
                  </a:lnTo>
                  <a:lnTo>
                    <a:pt x="178" y="760"/>
                  </a:lnTo>
                  <a:lnTo>
                    <a:pt x="139" y="729"/>
                  </a:lnTo>
                  <a:lnTo>
                    <a:pt x="104" y="694"/>
                  </a:lnTo>
                  <a:lnTo>
                    <a:pt x="74" y="655"/>
                  </a:lnTo>
                  <a:lnTo>
                    <a:pt x="48" y="613"/>
                  </a:lnTo>
                  <a:lnTo>
                    <a:pt x="27" y="569"/>
                  </a:lnTo>
                  <a:lnTo>
                    <a:pt x="13" y="520"/>
                  </a:lnTo>
                  <a:lnTo>
                    <a:pt x="3" y="469"/>
                  </a:lnTo>
                  <a:lnTo>
                    <a:pt x="0" y="418"/>
                  </a:lnTo>
                  <a:lnTo>
                    <a:pt x="3" y="366"/>
                  </a:lnTo>
                  <a:lnTo>
                    <a:pt x="13" y="315"/>
                  </a:lnTo>
                  <a:lnTo>
                    <a:pt x="27" y="266"/>
                  </a:lnTo>
                  <a:lnTo>
                    <a:pt x="48" y="222"/>
                  </a:lnTo>
                  <a:lnTo>
                    <a:pt x="74" y="180"/>
                  </a:lnTo>
                  <a:lnTo>
                    <a:pt x="104" y="141"/>
                  </a:lnTo>
                  <a:lnTo>
                    <a:pt x="139" y="106"/>
                  </a:lnTo>
                  <a:lnTo>
                    <a:pt x="178" y="75"/>
                  </a:lnTo>
                  <a:lnTo>
                    <a:pt x="220" y="49"/>
                  </a:lnTo>
                  <a:lnTo>
                    <a:pt x="266" y="29"/>
                  </a:lnTo>
                  <a:lnTo>
                    <a:pt x="313" y="13"/>
                  </a:lnTo>
                  <a:lnTo>
                    <a:pt x="364" y="3"/>
                  </a:lnTo>
                  <a:lnTo>
                    <a:pt x="4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37" name="Group 52"/>
          <p:cNvGrpSpPr/>
          <p:nvPr/>
        </p:nvGrpSpPr>
        <p:grpSpPr>
          <a:xfrm>
            <a:off x="4836964" y="3515994"/>
            <a:ext cx="381763" cy="437201"/>
            <a:chOff x="9990138" y="2690813"/>
            <a:chExt cx="481013" cy="550863"/>
          </a:xfrm>
          <a:solidFill>
            <a:schemeClr val="bg1"/>
          </a:solidFill>
        </p:grpSpPr>
        <p:sp>
          <p:nvSpPr>
            <p:cNvPr id="38" name="Freeform 107"/>
            <p:cNvSpPr/>
            <p:nvPr/>
          </p:nvSpPr>
          <p:spPr bwMode="auto">
            <a:xfrm>
              <a:off x="10121901" y="3182938"/>
              <a:ext cx="219075" cy="58738"/>
            </a:xfrm>
            <a:custGeom>
              <a:avLst/>
              <a:gdLst>
                <a:gd name="T0" fmla="*/ 689 w 1378"/>
                <a:gd name="T1" fmla="*/ 0 h 371"/>
                <a:gd name="T2" fmla="*/ 708 w 1378"/>
                <a:gd name="T3" fmla="*/ 2 h 371"/>
                <a:gd name="T4" fmla="*/ 724 w 1378"/>
                <a:gd name="T5" fmla="*/ 10 h 371"/>
                <a:gd name="T6" fmla="*/ 739 w 1378"/>
                <a:gd name="T7" fmla="*/ 20 h 371"/>
                <a:gd name="T8" fmla="*/ 749 w 1378"/>
                <a:gd name="T9" fmla="*/ 35 h 371"/>
                <a:gd name="T10" fmla="*/ 757 w 1378"/>
                <a:gd name="T11" fmla="*/ 51 h 371"/>
                <a:gd name="T12" fmla="*/ 759 w 1378"/>
                <a:gd name="T13" fmla="*/ 70 h 371"/>
                <a:gd name="T14" fmla="*/ 759 w 1378"/>
                <a:gd name="T15" fmla="*/ 230 h 371"/>
                <a:gd name="T16" fmla="*/ 1307 w 1378"/>
                <a:gd name="T17" fmla="*/ 230 h 371"/>
                <a:gd name="T18" fmla="*/ 1326 w 1378"/>
                <a:gd name="T19" fmla="*/ 232 h 371"/>
                <a:gd name="T20" fmla="*/ 1343 w 1378"/>
                <a:gd name="T21" fmla="*/ 239 h 371"/>
                <a:gd name="T22" fmla="*/ 1357 w 1378"/>
                <a:gd name="T23" fmla="*/ 250 h 371"/>
                <a:gd name="T24" fmla="*/ 1368 w 1378"/>
                <a:gd name="T25" fmla="*/ 265 h 371"/>
                <a:gd name="T26" fmla="*/ 1375 w 1378"/>
                <a:gd name="T27" fmla="*/ 282 h 371"/>
                <a:gd name="T28" fmla="*/ 1378 w 1378"/>
                <a:gd name="T29" fmla="*/ 300 h 371"/>
                <a:gd name="T30" fmla="*/ 1376 w 1378"/>
                <a:gd name="T31" fmla="*/ 319 h 371"/>
                <a:gd name="T32" fmla="*/ 1368 w 1378"/>
                <a:gd name="T33" fmla="*/ 336 h 371"/>
                <a:gd name="T34" fmla="*/ 1358 w 1378"/>
                <a:gd name="T35" fmla="*/ 349 h 371"/>
                <a:gd name="T36" fmla="*/ 1343 w 1378"/>
                <a:gd name="T37" fmla="*/ 361 h 371"/>
                <a:gd name="T38" fmla="*/ 1326 w 1378"/>
                <a:gd name="T39" fmla="*/ 367 h 371"/>
                <a:gd name="T40" fmla="*/ 1308 w 1378"/>
                <a:gd name="T41" fmla="*/ 371 h 371"/>
                <a:gd name="T42" fmla="*/ 71 w 1378"/>
                <a:gd name="T43" fmla="*/ 371 h 371"/>
                <a:gd name="T44" fmla="*/ 52 w 1378"/>
                <a:gd name="T45" fmla="*/ 367 h 371"/>
                <a:gd name="T46" fmla="*/ 35 w 1378"/>
                <a:gd name="T47" fmla="*/ 361 h 371"/>
                <a:gd name="T48" fmla="*/ 21 w 1378"/>
                <a:gd name="T49" fmla="*/ 349 h 371"/>
                <a:gd name="T50" fmla="*/ 9 w 1378"/>
                <a:gd name="T51" fmla="*/ 336 h 371"/>
                <a:gd name="T52" fmla="*/ 3 w 1378"/>
                <a:gd name="T53" fmla="*/ 319 h 371"/>
                <a:gd name="T54" fmla="*/ 0 w 1378"/>
                <a:gd name="T55" fmla="*/ 300 h 371"/>
                <a:gd name="T56" fmla="*/ 3 w 1378"/>
                <a:gd name="T57" fmla="*/ 282 h 371"/>
                <a:gd name="T58" fmla="*/ 9 w 1378"/>
                <a:gd name="T59" fmla="*/ 265 h 371"/>
                <a:gd name="T60" fmla="*/ 21 w 1378"/>
                <a:gd name="T61" fmla="*/ 250 h 371"/>
                <a:gd name="T62" fmla="*/ 35 w 1378"/>
                <a:gd name="T63" fmla="*/ 239 h 371"/>
                <a:gd name="T64" fmla="*/ 52 w 1378"/>
                <a:gd name="T65" fmla="*/ 232 h 371"/>
                <a:gd name="T66" fmla="*/ 71 w 1378"/>
                <a:gd name="T67" fmla="*/ 230 h 371"/>
                <a:gd name="T68" fmla="*/ 618 w 1378"/>
                <a:gd name="T69" fmla="*/ 230 h 371"/>
                <a:gd name="T70" fmla="*/ 618 w 1378"/>
                <a:gd name="T71" fmla="*/ 70 h 371"/>
                <a:gd name="T72" fmla="*/ 621 w 1378"/>
                <a:gd name="T73" fmla="*/ 51 h 371"/>
                <a:gd name="T74" fmla="*/ 627 w 1378"/>
                <a:gd name="T75" fmla="*/ 35 h 371"/>
                <a:gd name="T76" fmla="*/ 639 w 1378"/>
                <a:gd name="T77" fmla="*/ 20 h 371"/>
                <a:gd name="T78" fmla="*/ 653 w 1378"/>
                <a:gd name="T79" fmla="*/ 10 h 371"/>
                <a:gd name="T80" fmla="*/ 670 w 1378"/>
                <a:gd name="T81" fmla="*/ 2 h 371"/>
                <a:gd name="T82" fmla="*/ 689 w 1378"/>
                <a:gd name="T8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78" h="371">
                  <a:moveTo>
                    <a:pt x="689" y="0"/>
                  </a:moveTo>
                  <a:lnTo>
                    <a:pt x="708" y="2"/>
                  </a:lnTo>
                  <a:lnTo>
                    <a:pt x="724" y="10"/>
                  </a:lnTo>
                  <a:lnTo>
                    <a:pt x="739" y="20"/>
                  </a:lnTo>
                  <a:lnTo>
                    <a:pt x="749" y="35"/>
                  </a:lnTo>
                  <a:lnTo>
                    <a:pt x="757" y="51"/>
                  </a:lnTo>
                  <a:lnTo>
                    <a:pt x="759" y="70"/>
                  </a:lnTo>
                  <a:lnTo>
                    <a:pt x="759" y="230"/>
                  </a:lnTo>
                  <a:lnTo>
                    <a:pt x="1307" y="230"/>
                  </a:lnTo>
                  <a:lnTo>
                    <a:pt x="1326" y="232"/>
                  </a:lnTo>
                  <a:lnTo>
                    <a:pt x="1343" y="239"/>
                  </a:lnTo>
                  <a:lnTo>
                    <a:pt x="1357" y="250"/>
                  </a:lnTo>
                  <a:lnTo>
                    <a:pt x="1368" y="265"/>
                  </a:lnTo>
                  <a:lnTo>
                    <a:pt x="1375" y="282"/>
                  </a:lnTo>
                  <a:lnTo>
                    <a:pt x="1378" y="300"/>
                  </a:lnTo>
                  <a:lnTo>
                    <a:pt x="1376" y="319"/>
                  </a:lnTo>
                  <a:lnTo>
                    <a:pt x="1368" y="336"/>
                  </a:lnTo>
                  <a:lnTo>
                    <a:pt x="1358" y="349"/>
                  </a:lnTo>
                  <a:lnTo>
                    <a:pt x="1343" y="361"/>
                  </a:lnTo>
                  <a:lnTo>
                    <a:pt x="1326" y="367"/>
                  </a:lnTo>
                  <a:lnTo>
                    <a:pt x="1308" y="371"/>
                  </a:lnTo>
                  <a:lnTo>
                    <a:pt x="71" y="371"/>
                  </a:lnTo>
                  <a:lnTo>
                    <a:pt x="52" y="367"/>
                  </a:lnTo>
                  <a:lnTo>
                    <a:pt x="35" y="361"/>
                  </a:lnTo>
                  <a:lnTo>
                    <a:pt x="21" y="349"/>
                  </a:lnTo>
                  <a:lnTo>
                    <a:pt x="9" y="336"/>
                  </a:lnTo>
                  <a:lnTo>
                    <a:pt x="3" y="319"/>
                  </a:lnTo>
                  <a:lnTo>
                    <a:pt x="0" y="300"/>
                  </a:lnTo>
                  <a:lnTo>
                    <a:pt x="3" y="282"/>
                  </a:lnTo>
                  <a:lnTo>
                    <a:pt x="9" y="265"/>
                  </a:lnTo>
                  <a:lnTo>
                    <a:pt x="21" y="250"/>
                  </a:lnTo>
                  <a:lnTo>
                    <a:pt x="35" y="239"/>
                  </a:lnTo>
                  <a:lnTo>
                    <a:pt x="52" y="232"/>
                  </a:lnTo>
                  <a:lnTo>
                    <a:pt x="71" y="230"/>
                  </a:lnTo>
                  <a:lnTo>
                    <a:pt x="618" y="230"/>
                  </a:lnTo>
                  <a:lnTo>
                    <a:pt x="618" y="70"/>
                  </a:lnTo>
                  <a:lnTo>
                    <a:pt x="621" y="51"/>
                  </a:lnTo>
                  <a:lnTo>
                    <a:pt x="627" y="35"/>
                  </a:lnTo>
                  <a:lnTo>
                    <a:pt x="639" y="20"/>
                  </a:lnTo>
                  <a:lnTo>
                    <a:pt x="653" y="10"/>
                  </a:lnTo>
                  <a:lnTo>
                    <a:pt x="670" y="2"/>
                  </a:lnTo>
                  <a:lnTo>
                    <a:pt x="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9" name="Freeform 108"/>
            <p:cNvSpPr>
              <a:spLocks noEditPoints="1"/>
            </p:cNvSpPr>
            <p:nvPr/>
          </p:nvSpPr>
          <p:spPr bwMode="auto">
            <a:xfrm>
              <a:off x="9990138" y="2809875"/>
              <a:ext cx="481013" cy="347663"/>
            </a:xfrm>
            <a:custGeom>
              <a:avLst/>
              <a:gdLst>
                <a:gd name="T0" fmla="*/ 1388 w 3034"/>
                <a:gd name="T1" fmla="*/ 1364 h 2187"/>
                <a:gd name="T2" fmla="*/ 1263 w 3034"/>
                <a:gd name="T3" fmla="*/ 1465 h 2187"/>
                <a:gd name="T4" fmla="*/ 1808 w 3034"/>
                <a:gd name="T5" fmla="*/ 1577 h 2187"/>
                <a:gd name="T6" fmla="*/ 1732 w 3034"/>
                <a:gd name="T7" fmla="*/ 1434 h 2187"/>
                <a:gd name="T8" fmla="*/ 1594 w 3034"/>
                <a:gd name="T9" fmla="*/ 1351 h 2187"/>
                <a:gd name="T10" fmla="*/ 2873 w 3034"/>
                <a:gd name="T11" fmla="*/ 0 h 2187"/>
                <a:gd name="T12" fmla="*/ 2986 w 3034"/>
                <a:gd name="T13" fmla="*/ 47 h 2187"/>
                <a:gd name="T14" fmla="*/ 3034 w 3034"/>
                <a:gd name="T15" fmla="*/ 160 h 2187"/>
                <a:gd name="T16" fmla="*/ 3006 w 3034"/>
                <a:gd name="T17" fmla="*/ 2117 h 2187"/>
                <a:gd name="T18" fmla="*/ 2906 w 3034"/>
                <a:gd name="T19" fmla="*/ 2184 h 2187"/>
                <a:gd name="T20" fmla="*/ 98 w 3034"/>
                <a:gd name="T21" fmla="*/ 2175 h 2187"/>
                <a:gd name="T22" fmla="*/ 13 w 3034"/>
                <a:gd name="T23" fmla="*/ 2089 h 2187"/>
                <a:gd name="T24" fmla="*/ 2 w 3034"/>
                <a:gd name="T25" fmla="*/ 1625 h 2187"/>
                <a:gd name="T26" fmla="*/ 51 w 3034"/>
                <a:gd name="T27" fmla="*/ 1576 h 2187"/>
                <a:gd name="T28" fmla="*/ 645 w 3034"/>
                <a:gd name="T29" fmla="*/ 1577 h 2187"/>
                <a:gd name="T30" fmla="*/ 716 w 3034"/>
                <a:gd name="T31" fmla="*/ 1411 h 2187"/>
                <a:gd name="T32" fmla="*/ 851 w 3034"/>
                <a:gd name="T33" fmla="*/ 1296 h 2187"/>
                <a:gd name="T34" fmla="*/ 1030 w 3034"/>
                <a:gd name="T35" fmla="*/ 1252 h 2187"/>
                <a:gd name="T36" fmla="*/ 1090 w 3034"/>
                <a:gd name="T37" fmla="*/ 1287 h 2187"/>
                <a:gd name="T38" fmla="*/ 1090 w 3034"/>
                <a:gd name="T39" fmla="*/ 1358 h 2187"/>
                <a:gd name="T40" fmla="*/ 1030 w 3034"/>
                <a:gd name="T41" fmla="*/ 1393 h 2187"/>
                <a:gd name="T42" fmla="*/ 892 w 3034"/>
                <a:gd name="T43" fmla="*/ 1434 h 2187"/>
                <a:gd name="T44" fmla="*/ 801 w 3034"/>
                <a:gd name="T45" fmla="*/ 1542 h 2187"/>
                <a:gd name="T46" fmla="*/ 1096 w 3034"/>
                <a:gd name="T47" fmla="*/ 1482 h 2187"/>
                <a:gd name="T48" fmla="*/ 1200 w 3034"/>
                <a:gd name="T49" fmla="*/ 1324 h 2187"/>
                <a:gd name="T50" fmla="*/ 1362 w 3034"/>
                <a:gd name="T51" fmla="*/ 1224 h 2187"/>
                <a:gd name="T52" fmla="*/ 1432 w 3034"/>
                <a:gd name="T53" fmla="*/ 1206 h 2187"/>
                <a:gd name="T54" fmla="*/ 1519 w 3034"/>
                <a:gd name="T55" fmla="*/ 1199 h 2187"/>
                <a:gd name="T56" fmla="*/ 1695 w 3034"/>
                <a:gd name="T57" fmla="*/ 1238 h 2187"/>
                <a:gd name="T58" fmla="*/ 1849 w 3034"/>
                <a:gd name="T59" fmla="*/ 1356 h 2187"/>
                <a:gd name="T60" fmla="*/ 1940 w 3034"/>
                <a:gd name="T61" fmla="*/ 1528 h 2187"/>
                <a:gd name="T62" fmla="*/ 2201 w 3034"/>
                <a:gd name="T63" fmla="*/ 1511 h 2187"/>
                <a:gd name="T64" fmla="*/ 2096 w 3034"/>
                <a:gd name="T65" fmla="*/ 1417 h 2187"/>
                <a:gd name="T66" fmla="*/ 1970 w 3034"/>
                <a:gd name="T67" fmla="*/ 1391 h 2187"/>
                <a:gd name="T68" fmla="*/ 1920 w 3034"/>
                <a:gd name="T69" fmla="*/ 1342 h 2187"/>
                <a:gd name="T70" fmla="*/ 1938 w 3034"/>
                <a:gd name="T71" fmla="*/ 1273 h 2187"/>
                <a:gd name="T72" fmla="*/ 2035 w 3034"/>
                <a:gd name="T73" fmla="*/ 1255 h 2187"/>
                <a:gd name="T74" fmla="*/ 2206 w 3034"/>
                <a:gd name="T75" fmla="*/ 1319 h 2187"/>
                <a:gd name="T76" fmla="*/ 2328 w 3034"/>
                <a:gd name="T77" fmla="*/ 1449 h 2187"/>
                <a:gd name="T78" fmla="*/ 2674 w 3034"/>
                <a:gd name="T79" fmla="*/ 1577 h 2187"/>
                <a:gd name="T80" fmla="*/ 2734 w 3034"/>
                <a:gd name="T81" fmla="*/ 1612 h 2187"/>
                <a:gd name="T82" fmla="*/ 2734 w 3034"/>
                <a:gd name="T83" fmla="*/ 1683 h 2187"/>
                <a:gd name="T84" fmla="*/ 2674 w 3034"/>
                <a:gd name="T85" fmla="*/ 1718 h 2187"/>
                <a:gd name="T86" fmla="*/ 150 w 3034"/>
                <a:gd name="T87" fmla="*/ 2045 h 2187"/>
                <a:gd name="T88" fmla="*/ 2891 w 3034"/>
                <a:gd name="T89" fmla="*/ 2037 h 2187"/>
                <a:gd name="T90" fmla="*/ 2883 w 3034"/>
                <a:gd name="T91" fmla="*/ 143 h 2187"/>
                <a:gd name="T92" fmla="*/ 2078 w 3034"/>
                <a:gd name="T93" fmla="*/ 131 h 2187"/>
                <a:gd name="T94" fmla="*/ 2044 w 3034"/>
                <a:gd name="T95" fmla="*/ 70 h 2187"/>
                <a:gd name="T96" fmla="*/ 2078 w 3034"/>
                <a:gd name="T97" fmla="*/ 9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34" h="2187">
                  <a:moveTo>
                    <a:pt x="1510" y="1339"/>
                  </a:moveTo>
                  <a:lnTo>
                    <a:pt x="1467" y="1342"/>
                  </a:lnTo>
                  <a:lnTo>
                    <a:pt x="1427" y="1351"/>
                  </a:lnTo>
                  <a:lnTo>
                    <a:pt x="1388" y="1364"/>
                  </a:lnTo>
                  <a:lnTo>
                    <a:pt x="1352" y="1383"/>
                  </a:lnTo>
                  <a:lnTo>
                    <a:pt x="1318" y="1407"/>
                  </a:lnTo>
                  <a:lnTo>
                    <a:pt x="1288" y="1434"/>
                  </a:lnTo>
                  <a:lnTo>
                    <a:pt x="1263" y="1465"/>
                  </a:lnTo>
                  <a:lnTo>
                    <a:pt x="1242" y="1500"/>
                  </a:lnTo>
                  <a:lnTo>
                    <a:pt x="1225" y="1537"/>
                  </a:lnTo>
                  <a:lnTo>
                    <a:pt x="1213" y="1577"/>
                  </a:lnTo>
                  <a:lnTo>
                    <a:pt x="1808" y="1577"/>
                  </a:lnTo>
                  <a:lnTo>
                    <a:pt x="1795" y="1537"/>
                  </a:lnTo>
                  <a:lnTo>
                    <a:pt x="1778" y="1500"/>
                  </a:lnTo>
                  <a:lnTo>
                    <a:pt x="1757" y="1465"/>
                  </a:lnTo>
                  <a:lnTo>
                    <a:pt x="1732" y="1434"/>
                  </a:lnTo>
                  <a:lnTo>
                    <a:pt x="1702" y="1407"/>
                  </a:lnTo>
                  <a:lnTo>
                    <a:pt x="1669" y="1383"/>
                  </a:lnTo>
                  <a:lnTo>
                    <a:pt x="1633" y="1364"/>
                  </a:lnTo>
                  <a:lnTo>
                    <a:pt x="1594" y="1351"/>
                  </a:lnTo>
                  <a:lnTo>
                    <a:pt x="1553" y="1342"/>
                  </a:lnTo>
                  <a:lnTo>
                    <a:pt x="1510" y="1339"/>
                  </a:lnTo>
                  <a:close/>
                  <a:moveTo>
                    <a:pt x="2114" y="0"/>
                  </a:moveTo>
                  <a:lnTo>
                    <a:pt x="2873" y="0"/>
                  </a:lnTo>
                  <a:lnTo>
                    <a:pt x="2906" y="3"/>
                  </a:lnTo>
                  <a:lnTo>
                    <a:pt x="2935" y="12"/>
                  </a:lnTo>
                  <a:lnTo>
                    <a:pt x="2963" y="27"/>
                  </a:lnTo>
                  <a:lnTo>
                    <a:pt x="2986" y="47"/>
                  </a:lnTo>
                  <a:lnTo>
                    <a:pt x="3006" y="71"/>
                  </a:lnTo>
                  <a:lnTo>
                    <a:pt x="3021" y="98"/>
                  </a:lnTo>
                  <a:lnTo>
                    <a:pt x="3030" y="128"/>
                  </a:lnTo>
                  <a:lnTo>
                    <a:pt x="3034" y="160"/>
                  </a:lnTo>
                  <a:lnTo>
                    <a:pt x="3034" y="2027"/>
                  </a:lnTo>
                  <a:lnTo>
                    <a:pt x="3030" y="2058"/>
                  </a:lnTo>
                  <a:lnTo>
                    <a:pt x="3021" y="2089"/>
                  </a:lnTo>
                  <a:lnTo>
                    <a:pt x="3006" y="2117"/>
                  </a:lnTo>
                  <a:lnTo>
                    <a:pt x="2986" y="2140"/>
                  </a:lnTo>
                  <a:lnTo>
                    <a:pt x="2963" y="2160"/>
                  </a:lnTo>
                  <a:lnTo>
                    <a:pt x="2935" y="2175"/>
                  </a:lnTo>
                  <a:lnTo>
                    <a:pt x="2906" y="2184"/>
                  </a:lnTo>
                  <a:lnTo>
                    <a:pt x="2873" y="2187"/>
                  </a:lnTo>
                  <a:lnTo>
                    <a:pt x="161" y="2187"/>
                  </a:lnTo>
                  <a:lnTo>
                    <a:pt x="128" y="2184"/>
                  </a:lnTo>
                  <a:lnTo>
                    <a:pt x="98" y="2175"/>
                  </a:lnTo>
                  <a:lnTo>
                    <a:pt x="71" y="2160"/>
                  </a:lnTo>
                  <a:lnTo>
                    <a:pt x="47" y="2140"/>
                  </a:lnTo>
                  <a:lnTo>
                    <a:pt x="28" y="2117"/>
                  </a:lnTo>
                  <a:lnTo>
                    <a:pt x="13" y="2089"/>
                  </a:lnTo>
                  <a:lnTo>
                    <a:pt x="3" y="2058"/>
                  </a:lnTo>
                  <a:lnTo>
                    <a:pt x="0" y="2027"/>
                  </a:lnTo>
                  <a:lnTo>
                    <a:pt x="0" y="1644"/>
                  </a:lnTo>
                  <a:lnTo>
                    <a:pt x="2" y="1625"/>
                  </a:lnTo>
                  <a:lnTo>
                    <a:pt x="10" y="1608"/>
                  </a:lnTo>
                  <a:lnTo>
                    <a:pt x="20" y="1594"/>
                  </a:lnTo>
                  <a:lnTo>
                    <a:pt x="34" y="1582"/>
                  </a:lnTo>
                  <a:lnTo>
                    <a:pt x="51" y="1576"/>
                  </a:lnTo>
                  <a:lnTo>
                    <a:pt x="70" y="1573"/>
                  </a:lnTo>
                  <a:lnTo>
                    <a:pt x="80" y="1574"/>
                  </a:lnTo>
                  <a:lnTo>
                    <a:pt x="91" y="1577"/>
                  </a:lnTo>
                  <a:lnTo>
                    <a:pt x="645" y="1577"/>
                  </a:lnTo>
                  <a:lnTo>
                    <a:pt x="655" y="1532"/>
                  </a:lnTo>
                  <a:lnTo>
                    <a:pt x="671" y="1489"/>
                  </a:lnTo>
                  <a:lnTo>
                    <a:pt x="691" y="1448"/>
                  </a:lnTo>
                  <a:lnTo>
                    <a:pt x="716" y="1411"/>
                  </a:lnTo>
                  <a:lnTo>
                    <a:pt x="744" y="1376"/>
                  </a:lnTo>
                  <a:lnTo>
                    <a:pt x="777" y="1345"/>
                  </a:lnTo>
                  <a:lnTo>
                    <a:pt x="813" y="1318"/>
                  </a:lnTo>
                  <a:lnTo>
                    <a:pt x="851" y="1296"/>
                  </a:lnTo>
                  <a:lnTo>
                    <a:pt x="893" y="1277"/>
                  </a:lnTo>
                  <a:lnTo>
                    <a:pt x="937" y="1264"/>
                  </a:lnTo>
                  <a:lnTo>
                    <a:pt x="982" y="1255"/>
                  </a:lnTo>
                  <a:lnTo>
                    <a:pt x="1030" y="1252"/>
                  </a:lnTo>
                  <a:lnTo>
                    <a:pt x="1049" y="1254"/>
                  </a:lnTo>
                  <a:lnTo>
                    <a:pt x="1066" y="1262"/>
                  </a:lnTo>
                  <a:lnTo>
                    <a:pt x="1080" y="1272"/>
                  </a:lnTo>
                  <a:lnTo>
                    <a:pt x="1090" y="1287"/>
                  </a:lnTo>
                  <a:lnTo>
                    <a:pt x="1098" y="1304"/>
                  </a:lnTo>
                  <a:lnTo>
                    <a:pt x="1100" y="1322"/>
                  </a:lnTo>
                  <a:lnTo>
                    <a:pt x="1098" y="1341"/>
                  </a:lnTo>
                  <a:lnTo>
                    <a:pt x="1090" y="1358"/>
                  </a:lnTo>
                  <a:lnTo>
                    <a:pt x="1080" y="1372"/>
                  </a:lnTo>
                  <a:lnTo>
                    <a:pt x="1066" y="1383"/>
                  </a:lnTo>
                  <a:lnTo>
                    <a:pt x="1049" y="1390"/>
                  </a:lnTo>
                  <a:lnTo>
                    <a:pt x="1030" y="1393"/>
                  </a:lnTo>
                  <a:lnTo>
                    <a:pt x="993" y="1395"/>
                  </a:lnTo>
                  <a:lnTo>
                    <a:pt x="957" y="1404"/>
                  </a:lnTo>
                  <a:lnTo>
                    <a:pt x="923" y="1416"/>
                  </a:lnTo>
                  <a:lnTo>
                    <a:pt x="892" y="1434"/>
                  </a:lnTo>
                  <a:lnTo>
                    <a:pt x="864" y="1456"/>
                  </a:lnTo>
                  <a:lnTo>
                    <a:pt x="838" y="1482"/>
                  </a:lnTo>
                  <a:lnTo>
                    <a:pt x="818" y="1510"/>
                  </a:lnTo>
                  <a:lnTo>
                    <a:pt x="801" y="1542"/>
                  </a:lnTo>
                  <a:lnTo>
                    <a:pt x="789" y="1577"/>
                  </a:lnTo>
                  <a:lnTo>
                    <a:pt x="1070" y="1577"/>
                  </a:lnTo>
                  <a:lnTo>
                    <a:pt x="1080" y="1528"/>
                  </a:lnTo>
                  <a:lnTo>
                    <a:pt x="1096" y="1482"/>
                  </a:lnTo>
                  <a:lnTo>
                    <a:pt x="1116" y="1438"/>
                  </a:lnTo>
                  <a:lnTo>
                    <a:pt x="1140" y="1397"/>
                  </a:lnTo>
                  <a:lnTo>
                    <a:pt x="1169" y="1359"/>
                  </a:lnTo>
                  <a:lnTo>
                    <a:pt x="1200" y="1324"/>
                  </a:lnTo>
                  <a:lnTo>
                    <a:pt x="1236" y="1292"/>
                  </a:lnTo>
                  <a:lnTo>
                    <a:pt x="1275" y="1265"/>
                  </a:lnTo>
                  <a:lnTo>
                    <a:pt x="1318" y="1242"/>
                  </a:lnTo>
                  <a:lnTo>
                    <a:pt x="1362" y="1224"/>
                  </a:lnTo>
                  <a:lnTo>
                    <a:pt x="1410" y="1210"/>
                  </a:lnTo>
                  <a:lnTo>
                    <a:pt x="1412" y="1209"/>
                  </a:lnTo>
                  <a:lnTo>
                    <a:pt x="1419" y="1208"/>
                  </a:lnTo>
                  <a:lnTo>
                    <a:pt x="1432" y="1206"/>
                  </a:lnTo>
                  <a:lnTo>
                    <a:pt x="1448" y="1204"/>
                  </a:lnTo>
                  <a:lnTo>
                    <a:pt x="1468" y="1201"/>
                  </a:lnTo>
                  <a:lnTo>
                    <a:pt x="1492" y="1199"/>
                  </a:lnTo>
                  <a:lnTo>
                    <a:pt x="1519" y="1199"/>
                  </a:lnTo>
                  <a:lnTo>
                    <a:pt x="1550" y="1200"/>
                  </a:lnTo>
                  <a:lnTo>
                    <a:pt x="1600" y="1208"/>
                  </a:lnTo>
                  <a:lnTo>
                    <a:pt x="1648" y="1220"/>
                  </a:lnTo>
                  <a:lnTo>
                    <a:pt x="1695" y="1238"/>
                  </a:lnTo>
                  <a:lnTo>
                    <a:pt x="1738" y="1262"/>
                  </a:lnTo>
                  <a:lnTo>
                    <a:pt x="1778" y="1289"/>
                  </a:lnTo>
                  <a:lnTo>
                    <a:pt x="1815" y="1320"/>
                  </a:lnTo>
                  <a:lnTo>
                    <a:pt x="1849" y="1356"/>
                  </a:lnTo>
                  <a:lnTo>
                    <a:pt x="1879" y="1394"/>
                  </a:lnTo>
                  <a:lnTo>
                    <a:pt x="1903" y="1436"/>
                  </a:lnTo>
                  <a:lnTo>
                    <a:pt x="1924" y="1481"/>
                  </a:lnTo>
                  <a:lnTo>
                    <a:pt x="1940" y="1528"/>
                  </a:lnTo>
                  <a:lnTo>
                    <a:pt x="1950" y="1577"/>
                  </a:lnTo>
                  <a:lnTo>
                    <a:pt x="2229" y="1577"/>
                  </a:lnTo>
                  <a:lnTo>
                    <a:pt x="2218" y="1543"/>
                  </a:lnTo>
                  <a:lnTo>
                    <a:pt x="2201" y="1511"/>
                  </a:lnTo>
                  <a:lnTo>
                    <a:pt x="2179" y="1483"/>
                  </a:lnTo>
                  <a:lnTo>
                    <a:pt x="2155" y="1456"/>
                  </a:lnTo>
                  <a:lnTo>
                    <a:pt x="2127" y="1435"/>
                  </a:lnTo>
                  <a:lnTo>
                    <a:pt x="2096" y="1417"/>
                  </a:lnTo>
                  <a:lnTo>
                    <a:pt x="2062" y="1405"/>
                  </a:lnTo>
                  <a:lnTo>
                    <a:pt x="2026" y="1396"/>
                  </a:lnTo>
                  <a:lnTo>
                    <a:pt x="1988" y="1393"/>
                  </a:lnTo>
                  <a:lnTo>
                    <a:pt x="1970" y="1391"/>
                  </a:lnTo>
                  <a:lnTo>
                    <a:pt x="1953" y="1383"/>
                  </a:lnTo>
                  <a:lnTo>
                    <a:pt x="1938" y="1373"/>
                  </a:lnTo>
                  <a:lnTo>
                    <a:pt x="1928" y="1359"/>
                  </a:lnTo>
                  <a:lnTo>
                    <a:pt x="1920" y="1342"/>
                  </a:lnTo>
                  <a:lnTo>
                    <a:pt x="1918" y="1323"/>
                  </a:lnTo>
                  <a:lnTo>
                    <a:pt x="1920" y="1304"/>
                  </a:lnTo>
                  <a:lnTo>
                    <a:pt x="1928" y="1287"/>
                  </a:lnTo>
                  <a:lnTo>
                    <a:pt x="1938" y="1273"/>
                  </a:lnTo>
                  <a:lnTo>
                    <a:pt x="1953" y="1263"/>
                  </a:lnTo>
                  <a:lnTo>
                    <a:pt x="1970" y="1255"/>
                  </a:lnTo>
                  <a:lnTo>
                    <a:pt x="1988" y="1253"/>
                  </a:lnTo>
                  <a:lnTo>
                    <a:pt x="2035" y="1255"/>
                  </a:lnTo>
                  <a:lnTo>
                    <a:pt x="2082" y="1264"/>
                  </a:lnTo>
                  <a:lnTo>
                    <a:pt x="2125" y="1278"/>
                  </a:lnTo>
                  <a:lnTo>
                    <a:pt x="2167" y="1296"/>
                  </a:lnTo>
                  <a:lnTo>
                    <a:pt x="2206" y="1319"/>
                  </a:lnTo>
                  <a:lnTo>
                    <a:pt x="2242" y="1346"/>
                  </a:lnTo>
                  <a:lnTo>
                    <a:pt x="2274" y="1377"/>
                  </a:lnTo>
                  <a:lnTo>
                    <a:pt x="2302" y="1412"/>
                  </a:lnTo>
                  <a:lnTo>
                    <a:pt x="2328" y="1449"/>
                  </a:lnTo>
                  <a:lnTo>
                    <a:pt x="2348" y="1489"/>
                  </a:lnTo>
                  <a:lnTo>
                    <a:pt x="2363" y="1533"/>
                  </a:lnTo>
                  <a:lnTo>
                    <a:pt x="2373" y="1577"/>
                  </a:lnTo>
                  <a:lnTo>
                    <a:pt x="2674" y="1577"/>
                  </a:lnTo>
                  <a:lnTo>
                    <a:pt x="2692" y="1580"/>
                  </a:lnTo>
                  <a:lnTo>
                    <a:pt x="2709" y="1588"/>
                  </a:lnTo>
                  <a:lnTo>
                    <a:pt x="2724" y="1598"/>
                  </a:lnTo>
                  <a:lnTo>
                    <a:pt x="2734" y="1612"/>
                  </a:lnTo>
                  <a:lnTo>
                    <a:pt x="2742" y="1629"/>
                  </a:lnTo>
                  <a:lnTo>
                    <a:pt x="2744" y="1648"/>
                  </a:lnTo>
                  <a:lnTo>
                    <a:pt x="2742" y="1667"/>
                  </a:lnTo>
                  <a:lnTo>
                    <a:pt x="2734" y="1683"/>
                  </a:lnTo>
                  <a:lnTo>
                    <a:pt x="2724" y="1698"/>
                  </a:lnTo>
                  <a:lnTo>
                    <a:pt x="2709" y="1708"/>
                  </a:lnTo>
                  <a:lnTo>
                    <a:pt x="2692" y="1716"/>
                  </a:lnTo>
                  <a:lnTo>
                    <a:pt x="2674" y="1718"/>
                  </a:lnTo>
                  <a:lnTo>
                    <a:pt x="140" y="1718"/>
                  </a:lnTo>
                  <a:lnTo>
                    <a:pt x="140" y="2027"/>
                  </a:lnTo>
                  <a:lnTo>
                    <a:pt x="143" y="2037"/>
                  </a:lnTo>
                  <a:lnTo>
                    <a:pt x="150" y="2045"/>
                  </a:lnTo>
                  <a:lnTo>
                    <a:pt x="161" y="2048"/>
                  </a:lnTo>
                  <a:lnTo>
                    <a:pt x="2873" y="2048"/>
                  </a:lnTo>
                  <a:lnTo>
                    <a:pt x="2883" y="2045"/>
                  </a:lnTo>
                  <a:lnTo>
                    <a:pt x="2891" y="2037"/>
                  </a:lnTo>
                  <a:lnTo>
                    <a:pt x="2893" y="2027"/>
                  </a:lnTo>
                  <a:lnTo>
                    <a:pt x="2893" y="160"/>
                  </a:lnTo>
                  <a:lnTo>
                    <a:pt x="2891" y="150"/>
                  </a:lnTo>
                  <a:lnTo>
                    <a:pt x="2883" y="143"/>
                  </a:lnTo>
                  <a:lnTo>
                    <a:pt x="2873" y="140"/>
                  </a:lnTo>
                  <a:lnTo>
                    <a:pt x="2114" y="140"/>
                  </a:lnTo>
                  <a:lnTo>
                    <a:pt x="2095" y="137"/>
                  </a:lnTo>
                  <a:lnTo>
                    <a:pt x="2078" y="131"/>
                  </a:lnTo>
                  <a:lnTo>
                    <a:pt x="2064" y="119"/>
                  </a:lnTo>
                  <a:lnTo>
                    <a:pt x="2053" y="105"/>
                  </a:lnTo>
                  <a:lnTo>
                    <a:pt x="2046" y="89"/>
                  </a:lnTo>
                  <a:lnTo>
                    <a:pt x="2044" y="70"/>
                  </a:lnTo>
                  <a:lnTo>
                    <a:pt x="2046" y="52"/>
                  </a:lnTo>
                  <a:lnTo>
                    <a:pt x="2053" y="35"/>
                  </a:lnTo>
                  <a:lnTo>
                    <a:pt x="2064" y="20"/>
                  </a:lnTo>
                  <a:lnTo>
                    <a:pt x="2078" y="9"/>
                  </a:lnTo>
                  <a:lnTo>
                    <a:pt x="2095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0" name="Freeform 109"/>
            <p:cNvSpPr/>
            <p:nvPr/>
          </p:nvSpPr>
          <p:spPr bwMode="auto">
            <a:xfrm>
              <a:off x="9990138" y="2809875"/>
              <a:ext cx="157163" cy="231775"/>
            </a:xfrm>
            <a:custGeom>
              <a:avLst/>
              <a:gdLst>
                <a:gd name="T0" fmla="*/ 161 w 993"/>
                <a:gd name="T1" fmla="*/ 0 h 1455"/>
                <a:gd name="T2" fmla="*/ 922 w 993"/>
                <a:gd name="T3" fmla="*/ 0 h 1455"/>
                <a:gd name="T4" fmla="*/ 941 w 993"/>
                <a:gd name="T5" fmla="*/ 2 h 1455"/>
                <a:gd name="T6" fmla="*/ 958 w 993"/>
                <a:gd name="T7" fmla="*/ 9 h 1455"/>
                <a:gd name="T8" fmla="*/ 972 w 993"/>
                <a:gd name="T9" fmla="*/ 20 h 1455"/>
                <a:gd name="T10" fmla="*/ 983 w 993"/>
                <a:gd name="T11" fmla="*/ 35 h 1455"/>
                <a:gd name="T12" fmla="*/ 990 w 993"/>
                <a:gd name="T13" fmla="*/ 52 h 1455"/>
                <a:gd name="T14" fmla="*/ 993 w 993"/>
                <a:gd name="T15" fmla="*/ 70 h 1455"/>
                <a:gd name="T16" fmla="*/ 990 w 993"/>
                <a:gd name="T17" fmla="*/ 89 h 1455"/>
                <a:gd name="T18" fmla="*/ 983 w 993"/>
                <a:gd name="T19" fmla="*/ 105 h 1455"/>
                <a:gd name="T20" fmla="*/ 972 w 993"/>
                <a:gd name="T21" fmla="*/ 119 h 1455"/>
                <a:gd name="T22" fmla="*/ 958 w 993"/>
                <a:gd name="T23" fmla="*/ 131 h 1455"/>
                <a:gd name="T24" fmla="*/ 941 w 993"/>
                <a:gd name="T25" fmla="*/ 137 h 1455"/>
                <a:gd name="T26" fmla="*/ 922 w 993"/>
                <a:gd name="T27" fmla="*/ 140 h 1455"/>
                <a:gd name="T28" fmla="*/ 161 w 993"/>
                <a:gd name="T29" fmla="*/ 140 h 1455"/>
                <a:gd name="T30" fmla="*/ 150 w 993"/>
                <a:gd name="T31" fmla="*/ 143 h 1455"/>
                <a:gd name="T32" fmla="*/ 143 w 993"/>
                <a:gd name="T33" fmla="*/ 150 h 1455"/>
                <a:gd name="T34" fmla="*/ 140 w 993"/>
                <a:gd name="T35" fmla="*/ 160 h 1455"/>
                <a:gd name="T36" fmla="*/ 140 w 993"/>
                <a:gd name="T37" fmla="*/ 1384 h 1455"/>
                <a:gd name="T38" fmla="*/ 138 w 993"/>
                <a:gd name="T39" fmla="*/ 1404 h 1455"/>
                <a:gd name="T40" fmla="*/ 130 w 993"/>
                <a:gd name="T41" fmla="*/ 1420 h 1455"/>
                <a:gd name="T42" fmla="*/ 120 w 993"/>
                <a:gd name="T43" fmla="*/ 1434 h 1455"/>
                <a:gd name="T44" fmla="*/ 105 w 993"/>
                <a:gd name="T45" fmla="*/ 1446 h 1455"/>
                <a:gd name="T46" fmla="*/ 89 w 993"/>
                <a:gd name="T47" fmla="*/ 1452 h 1455"/>
                <a:gd name="T48" fmla="*/ 70 w 993"/>
                <a:gd name="T49" fmla="*/ 1455 h 1455"/>
                <a:gd name="T50" fmla="*/ 51 w 993"/>
                <a:gd name="T51" fmla="*/ 1452 h 1455"/>
                <a:gd name="T52" fmla="*/ 34 w 993"/>
                <a:gd name="T53" fmla="*/ 1446 h 1455"/>
                <a:gd name="T54" fmla="*/ 20 w 993"/>
                <a:gd name="T55" fmla="*/ 1434 h 1455"/>
                <a:gd name="T56" fmla="*/ 10 w 993"/>
                <a:gd name="T57" fmla="*/ 1420 h 1455"/>
                <a:gd name="T58" fmla="*/ 2 w 993"/>
                <a:gd name="T59" fmla="*/ 1404 h 1455"/>
                <a:gd name="T60" fmla="*/ 0 w 993"/>
                <a:gd name="T61" fmla="*/ 1384 h 1455"/>
                <a:gd name="T62" fmla="*/ 0 w 993"/>
                <a:gd name="T63" fmla="*/ 160 h 1455"/>
                <a:gd name="T64" fmla="*/ 3 w 993"/>
                <a:gd name="T65" fmla="*/ 128 h 1455"/>
                <a:gd name="T66" fmla="*/ 13 w 993"/>
                <a:gd name="T67" fmla="*/ 98 h 1455"/>
                <a:gd name="T68" fmla="*/ 28 w 993"/>
                <a:gd name="T69" fmla="*/ 71 h 1455"/>
                <a:gd name="T70" fmla="*/ 47 w 993"/>
                <a:gd name="T71" fmla="*/ 47 h 1455"/>
                <a:gd name="T72" fmla="*/ 71 w 993"/>
                <a:gd name="T73" fmla="*/ 27 h 1455"/>
                <a:gd name="T74" fmla="*/ 98 w 993"/>
                <a:gd name="T75" fmla="*/ 12 h 1455"/>
                <a:gd name="T76" fmla="*/ 128 w 993"/>
                <a:gd name="T77" fmla="*/ 3 h 1455"/>
                <a:gd name="T78" fmla="*/ 161 w 993"/>
                <a:gd name="T79" fmla="*/ 0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93" h="1455">
                  <a:moveTo>
                    <a:pt x="161" y="0"/>
                  </a:moveTo>
                  <a:lnTo>
                    <a:pt x="922" y="0"/>
                  </a:lnTo>
                  <a:lnTo>
                    <a:pt x="941" y="2"/>
                  </a:lnTo>
                  <a:lnTo>
                    <a:pt x="958" y="9"/>
                  </a:lnTo>
                  <a:lnTo>
                    <a:pt x="972" y="20"/>
                  </a:lnTo>
                  <a:lnTo>
                    <a:pt x="983" y="35"/>
                  </a:lnTo>
                  <a:lnTo>
                    <a:pt x="990" y="52"/>
                  </a:lnTo>
                  <a:lnTo>
                    <a:pt x="993" y="70"/>
                  </a:lnTo>
                  <a:lnTo>
                    <a:pt x="990" y="89"/>
                  </a:lnTo>
                  <a:lnTo>
                    <a:pt x="983" y="105"/>
                  </a:lnTo>
                  <a:lnTo>
                    <a:pt x="972" y="119"/>
                  </a:lnTo>
                  <a:lnTo>
                    <a:pt x="958" y="131"/>
                  </a:lnTo>
                  <a:lnTo>
                    <a:pt x="941" y="137"/>
                  </a:lnTo>
                  <a:lnTo>
                    <a:pt x="922" y="140"/>
                  </a:lnTo>
                  <a:lnTo>
                    <a:pt x="161" y="140"/>
                  </a:lnTo>
                  <a:lnTo>
                    <a:pt x="150" y="143"/>
                  </a:lnTo>
                  <a:lnTo>
                    <a:pt x="143" y="150"/>
                  </a:lnTo>
                  <a:lnTo>
                    <a:pt x="140" y="160"/>
                  </a:lnTo>
                  <a:lnTo>
                    <a:pt x="140" y="1384"/>
                  </a:lnTo>
                  <a:lnTo>
                    <a:pt x="138" y="1404"/>
                  </a:lnTo>
                  <a:lnTo>
                    <a:pt x="130" y="1420"/>
                  </a:lnTo>
                  <a:lnTo>
                    <a:pt x="120" y="1434"/>
                  </a:lnTo>
                  <a:lnTo>
                    <a:pt x="105" y="1446"/>
                  </a:lnTo>
                  <a:lnTo>
                    <a:pt x="89" y="1452"/>
                  </a:lnTo>
                  <a:lnTo>
                    <a:pt x="70" y="1455"/>
                  </a:lnTo>
                  <a:lnTo>
                    <a:pt x="51" y="1452"/>
                  </a:lnTo>
                  <a:lnTo>
                    <a:pt x="34" y="1446"/>
                  </a:lnTo>
                  <a:lnTo>
                    <a:pt x="20" y="1434"/>
                  </a:lnTo>
                  <a:lnTo>
                    <a:pt x="10" y="1420"/>
                  </a:lnTo>
                  <a:lnTo>
                    <a:pt x="2" y="1404"/>
                  </a:lnTo>
                  <a:lnTo>
                    <a:pt x="0" y="1384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7" y="47"/>
                  </a:lnTo>
                  <a:lnTo>
                    <a:pt x="71" y="27"/>
                  </a:lnTo>
                  <a:lnTo>
                    <a:pt x="98" y="12"/>
                  </a:lnTo>
                  <a:lnTo>
                    <a:pt x="128" y="3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" name="Freeform 110"/>
            <p:cNvSpPr/>
            <p:nvPr/>
          </p:nvSpPr>
          <p:spPr bwMode="auto">
            <a:xfrm>
              <a:off x="10139363" y="2690813"/>
              <a:ext cx="179388" cy="300038"/>
            </a:xfrm>
            <a:custGeom>
              <a:avLst/>
              <a:gdLst>
                <a:gd name="T0" fmla="*/ 603 w 1137"/>
                <a:gd name="T1" fmla="*/ 7 h 1894"/>
                <a:gd name="T2" fmla="*/ 887 w 1137"/>
                <a:gd name="T3" fmla="*/ 325 h 1894"/>
                <a:gd name="T4" fmla="*/ 951 w 1137"/>
                <a:gd name="T5" fmla="*/ 433 h 1894"/>
                <a:gd name="T6" fmla="*/ 974 w 1137"/>
                <a:gd name="T7" fmla="*/ 557 h 1894"/>
                <a:gd name="T8" fmla="*/ 980 w 1137"/>
                <a:gd name="T9" fmla="*/ 1155 h 1894"/>
                <a:gd name="T10" fmla="*/ 1114 w 1137"/>
                <a:gd name="T11" fmla="*/ 1375 h 1894"/>
                <a:gd name="T12" fmla="*/ 1137 w 1137"/>
                <a:gd name="T13" fmla="*/ 1477 h 1894"/>
                <a:gd name="T14" fmla="*/ 1127 w 1137"/>
                <a:gd name="T15" fmla="*/ 1653 h 1894"/>
                <a:gd name="T16" fmla="*/ 1086 w 1137"/>
                <a:gd name="T17" fmla="*/ 1685 h 1894"/>
                <a:gd name="T18" fmla="*/ 912 w 1137"/>
                <a:gd name="T19" fmla="*/ 1823 h 1894"/>
                <a:gd name="T20" fmla="*/ 891 w 1137"/>
                <a:gd name="T21" fmla="*/ 1873 h 1894"/>
                <a:gd name="T22" fmla="*/ 841 w 1137"/>
                <a:gd name="T23" fmla="*/ 1893 h 1894"/>
                <a:gd name="T24" fmla="*/ 793 w 1137"/>
                <a:gd name="T25" fmla="*/ 1873 h 1894"/>
                <a:gd name="T26" fmla="*/ 771 w 1137"/>
                <a:gd name="T27" fmla="*/ 1823 h 1894"/>
                <a:gd name="T28" fmla="*/ 747 w 1137"/>
                <a:gd name="T29" fmla="*/ 1652 h 1894"/>
                <a:gd name="T30" fmla="*/ 740 w 1137"/>
                <a:gd name="T31" fmla="*/ 1598 h 1894"/>
                <a:gd name="T32" fmla="*/ 772 w 1137"/>
                <a:gd name="T33" fmla="*/ 1556 h 1894"/>
                <a:gd name="T34" fmla="*/ 996 w 1137"/>
                <a:gd name="T35" fmla="*/ 1546 h 1894"/>
                <a:gd name="T36" fmla="*/ 988 w 1137"/>
                <a:gd name="T37" fmla="*/ 1436 h 1894"/>
                <a:gd name="T38" fmla="*/ 854 w 1137"/>
                <a:gd name="T39" fmla="*/ 1216 h 1894"/>
                <a:gd name="T40" fmla="*/ 833 w 1137"/>
                <a:gd name="T41" fmla="*/ 1116 h 1894"/>
                <a:gd name="T42" fmla="*/ 824 w 1137"/>
                <a:gd name="T43" fmla="*/ 497 h 1894"/>
                <a:gd name="T44" fmla="*/ 781 w 1137"/>
                <a:gd name="T45" fmla="*/ 416 h 1894"/>
                <a:gd name="T46" fmla="*/ 352 w 1137"/>
                <a:gd name="T47" fmla="*/ 442 h 1894"/>
                <a:gd name="T48" fmla="*/ 321 w 1137"/>
                <a:gd name="T49" fmla="*/ 526 h 1894"/>
                <a:gd name="T50" fmla="*/ 316 w 1137"/>
                <a:gd name="T51" fmla="*/ 1149 h 1894"/>
                <a:gd name="T52" fmla="*/ 276 w 1137"/>
                <a:gd name="T53" fmla="*/ 1252 h 1894"/>
                <a:gd name="T54" fmla="*/ 143 w 1137"/>
                <a:gd name="T55" fmla="*/ 1459 h 1894"/>
                <a:gd name="T56" fmla="*/ 338 w 1137"/>
                <a:gd name="T57" fmla="*/ 1547 h 1894"/>
                <a:gd name="T58" fmla="*/ 388 w 1137"/>
                <a:gd name="T59" fmla="*/ 1567 h 1894"/>
                <a:gd name="T60" fmla="*/ 409 w 1137"/>
                <a:gd name="T61" fmla="*/ 1617 h 1894"/>
                <a:gd name="T62" fmla="*/ 388 w 1137"/>
                <a:gd name="T63" fmla="*/ 1667 h 1894"/>
                <a:gd name="T64" fmla="*/ 338 w 1137"/>
                <a:gd name="T65" fmla="*/ 1688 h 1894"/>
                <a:gd name="T66" fmla="*/ 335 w 1137"/>
                <a:gd name="T67" fmla="*/ 1842 h 1894"/>
                <a:gd name="T68" fmla="*/ 303 w 1137"/>
                <a:gd name="T69" fmla="*/ 1885 h 1894"/>
                <a:gd name="T70" fmla="*/ 250 w 1137"/>
                <a:gd name="T71" fmla="*/ 1891 h 1894"/>
                <a:gd name="T72" fmla="*/ 207 w 1137"/>
                <a:gd name="T73" fmla="*/ 1859 h 1894"/>
                <a:gd name="T74" fmla="*/ 198 w 1137"/>
                <a:gd name="T75" fmla="*/ 1688 h 1894"/>
                <a:gd name="T76" fmla="*/ 35 w 1137"/>
                <a:gd name="T77" fmla="*/ 1678 h 1894"/>
                <a:gd name="T78" fmla="*/ 2 w 1137"/>
                <a:gd name="T79" fmla="*/ 1636 h 1894"/>
                <a:gd name="T80" fmla="*/ 3 w 1137"/>
                <a:gd name="T81" fmla="*/ 1443 h 1894"/>
                <a:gd name="T82" fmla="*/ 45 w 1137"/>
                <a:gd name="T83" fmla="*/ 1338 h 1894"/>
                <a:gd name="T84" fmla="*/ 178 w 1137"/>
                <a:gd name="T85" fmla="*/ 1134 h 1894"/>
                <a:gd name="T86" fmla="*/ 182 w 1137"/>
                <a:gd name="T87" fmla="*/ 515 h 1894"/>
                <a:gd name="T88" fmla="*/ 218 w 1137"/>
                <a:gd name="T89" fmla="*/ 395 h 1894"/>
                <a:gd name="T90" fmla="*/ 522 w 1137"/>
                <a:gd name="T91" fmla="*/ 25 h 1894"/>
                <a:gd name="T92" fmla="*/ 574 w 1137"/>
                <a:gd name="T93" fmla="*/ 0 h 1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7" h="1894">
                  <a:moveTo>
                    <a:pt x="574" y="0"/>
                  </a:moveTo>
                  <a:lnTo>
                    <a:pt x="589" y="3"/>
                  </a:lnTo>
                  <a:lnTo>
                    <a:pt x="603" y="7"/>
                  </a:lnTo>
                  <a:lnTo>
                    <a:pt x="617" y="14"/>
                  </a:lnTo>
                  <a:lnTo>
                    <a:pt x="627" y="25"/>
                  </a:lnTo>
                  <a:lnTo>
                    <a:pt x="887" y="325"/>
                  </a:lnTo>
                  <a:lnTo>
                    <a:pt x="913" y="359"/>
                  </a:lnTo>
                  <a:lnTo>
                    <a:pt x="934" y="395"/>
                  </a:lnTo>
                  <a:lnTo>
                    <a:pt x="951" y="433"/>
                  </a:lnTo>
                  <a:lnTo>
                    <a:pt x="964" y="473"/>
                  </a:lnTo>
                  <a:lnTo>
                    <a:pt x="971" y="515"/>
                  </a:lnTo>
                  <a:lnTo>
                    <a:pt x="974" y="557"/>
                  </a:lnTo>
                  <a:lnTo>
                    <a:pt x="974" y="1118"/>
                  </a:lnTo>
                  <a:lnTo>
                    <a:pt x="976" y="1137"/>
                  </a:lnTo>
                  <a:lnTo>
                    <a:pt x="980" y="1155"/>
                  </a:lnTo>
                  <a:lnTo>
                    <a:pt x="989" y="1173"/>
                  </a:lnTo>
                  <a:lnTo>
                    <a:pt x="1097" y="1343"/>
                  </a:lnTo>
                  <a:lnTo>
                    <a:pt x="1114" y="1375"/>
                  </a:lnTo>
                  <a:lnTo>
                    <a:pt x="1127" y="1407"/>
                  </a:lnTo>
                  <a:lnTo>
                    <a:pt x="1134" y="1442"/>
                  </a:lnTo>
                  <a:lnTo>
                    <a:pt x="1137" y="1477"/>
                  </a:lnTo>
                  <a:lnTo>
                    <a:pt x="1137" y="1617"/>
                  </a:lnTo>
                  <a:lnTo>
                    <a:pt x="1134" y="1636"/>
                  </a:lnTo>
                  <a:lnTo>
                    <a:pt x="1127" y="1653"/>
                  </a:lnTo>
                  <a:lnTo>
                    <a:pt x="1116" y="1667"/>
                  </a:lnTo>
                  <a:lnTo>
                    <a:pt x="1102" y="1678"/>
                  </a:lnTo>
                  <a:lnTo>
                    <a:pt x="1086" y="1685"/>
                  </a:lnTo>
                  <a:lnTo>
                    <a:pt x="1067" y="1688"/>
                  </a:lnTo>
                  <a:lnTo>
                    <a:pt x="912" y="1688"/>
                  </a:lnTo>
                  <a:lnTo>
                    <a:pt x="912" y="1823"/>
                  </a:lnTo>
                  <a:lnTo>
                    <a:pt x="909" y="1841"/>
                  </a:lnTo>
                  <a:lnTo>
                    <a:pt x="903" y="1858"/>
                  </a:lnTo>
                  <a:lnTo>
                    <a:pt x="891" y="1873"/>
                  </a:lnTo>
                  <a:lnTo>
                    <a:pt x="877" y="1883"/>
                  </a:lnTo>
                  <a:lnTo>
                    <a:pt x="860" y="1891"/>
                  </a:lnTo>
                  <a:lnTo>
                    <a:pt x="841" y="1893"/>
                  </a:lnTo>
                  <a:lnTo>
                    <a:pt x="823" y="1891"/>
                  </a:lnTo>
                  <a:lnTo>
                    <a:pt x="806" y="1883"/>
                  </a:lnTo>
                  <a:lnTo>
                    <a:pt x="793" y="1873"/>
                  </a:lnTo>
                  <a:lnTo>
                    <a:pt x="781" y="1858"/>
                  </a:lnTo>
                  <a:lnTo>
                    <a:pt x="773" y="1841"/>
                  </a:lnTo>
                  <a:lnTo>
                    <a:pt x="771" y="1823"/>
                  </a:lnTo>
                  <a:lnTo>
                    <a:pt x="771" y="1676"/>
                  </a:lnTo>
                  <a:lnTo>
                    <a:pt x="758" y="1666"/>
                  </a:lnTo>
                  <a:lnTo>
                    <a:pt x="747" y="1652"/>
                  </a:lnTo>
                  <a:lnTo>
                    <a:pt x="740" y="1635"/>
                  </a:lnTo>
                  <a:lnTo>
                    <a:pt x="737" y="1617"/>
                  </a:lnTo>
                  <a:lnTo>
                    <a:pt x="740" y="1598"/>
                  </a:lnTo>
                  <a:lnTo>
                    <a:pt x="747" y="1581"/>
                  </a:lnTo>
                  <a:lnTo>
                    <a:pt x="758" y="1567"/>
                  </a:lnTo>
                  <a:lnTo>
                    <a:pt x="772" y="1556"/>
                  </a:lnTo>
                  <a:lnTo>
                    <a:pt x="789" y="1549"/>
                  </a:lnTo>
                  <a:lnTo>
                    <a:pt x="807" y="1546"/>
                  </a:lnTo>
                  <a:lnTo>
                    <a:pt x="996" y="1546"/>
                  </a:lnTo>
                  <a:lnTo>
                    <a:pt x="996" y="1477"/>
                  </a:lnTo>
                  <a:lnTo>
                    <a:pt x="995" y="1456"/>
                  </a:lnTo>
                  <a:lnTo>
                    <a:pt x="988" y="1436"/>
                  </a:lnTo>
                  <a:lnTo>
                    <a:pt x="979" y="1417"/>
                  </a:lnTo>
                  <a:lnTo>
                    <a:pt x="871" y="1247"/>
                  </a:lnTo>
                  <a:lnTo>
                    <a:pt x="854" y="1216"/>
                  </a:lnTo>
                  <a:lnTo>
                    <a:pt x="842" y="1184"/>
                  </a:lnTo>
                  <a:lnTo>
                    <a:pt x="836" y="1151"/>
                  </a:lnTo>
                  <a:lnTo>
                    <a:pt x="833" y="1116"/>
                  </a:lnTo>
                  <a:lnTo>
                    <a:pt x="833" y="556"/>
                  </a:lnTo>
                  <a:lnTo>
                    <a:pt x="831" y="526"/>
                  </a:lnTo>
                  <a:lnTo>
                    <a:pt x="824" y="497"/>
                  </a:lnTo>
                  <a:lnTo>
                    <a:pt x="814" y="468"/>
                  </a:lnTo>
                  <a:lnTo>
                    <a:pt x="800" y="442"/>
                  </a:lnTo>
                  <a:lnTo>
                    <a:pt x="781" y="416"/>
                  </a:lnTo>
                  <a:lnTo>
                    <a:pt x="576" y="178"/>
                  </a:lnTo>
                  <a:lnTo>
                    <a:pt x="370" y="417"/>
                  </a:lnTo>
                  <a:lnTo>
                    <a:pt x="352" y="442"/>
                  </a:lnTo>
                  <a:lnTo>
                    <a:pt x="338" y="468"/>
                  </a:lnTo>
                  <a:lnTo>
                    <a:pt x="328" y="497"/>
                  </a:lnTo>
                  <a:lnTo>
                    <a:pt x="321" y="526"/>
                  </a:lnTo>
                  <a:lnTo>
                    <a:pt x="319" y="556"/>
                  </a:lnTo>
                  <a:lnTo>
                    <a:pt x="319" y="1112"/>
                  </a:lnTo>
                  <a:lnTo>
                    <a:pt x="316" y="1149"/>
                  </a:lnTo>
                  <a:lnTo>
                    <a:pt x="308" y="1185"/>
                  </a:lnTo>
                  <a:lnTo>
                    <a:pt x="294" y="1219"/>
                  </a:lnTo>
                  <a:lnTo>
                    <a:pt x="276" y="1252"/>
                  </a:lnTo>
                  <a:lnTo>
                    <a:pt x="160" y="1418"/>
                  </a:lnTo>
                  <a:lnTo>
                    <a:pt x="149" y="1438"/>
                  </a:lnTo>
                  <a:lnTo>
                    <a:pt x="143" y="1459"/>
                  </a:lnTo>
                  <a:lnTo>
                    <a:pt x="140" y="1481"/>
                  </a:lnTo>
                  <a:lnTo>
                    <a:pt x="140" y="1547"/>
                  </a:lnTo>
                  <a:lnTo>
                    <a:pt x="338" y="1547"/>
                  </a:lnTo>
                  <a:lnTo>
                    <a:pt x="357" y="1549"/>
                  </a:lnTo>
                  <a:lnTo>
                    <a:pt x="374" y="1557"/>
                  </a:lnTo>
                  <a:lnTo>
                    <a:pt x="388" y="1567"/>
                  </a:lnTo>
                  <a:lnTo>
                    <a:pt x="400" y="1582"/>
                  </a:lnTo>
                  <a:lnTo>
                    <a:pt x="406" y="1599"/>
                  </a:lnTo>
                  <a:lnTo>
                    <a:pt x="409" y="1617"/>
                  </a:lnTo>
                  <a:lnTo>
                    <a:pt x="406" y="1636"/>
                  </a:lnTo>
                  <a:lnTo>
                    <a:pt x="400" y="1653"/>
                  </a:lnTo>
                  <a:lnTo>
                    <a:pt x="388" y="1667"/>
                  </a:lnTo>
                  <a:lnTo>
                    <a:pt x="374" y="1678"/>
                  </a:lnTo>
                  <a:lnTo>
                    <a:pt x="357" y="1685"/>
                  </a:lnTo>
                  <a:lnTo>
                    <a:pt x="338" y="1688"/>
                  </a:lnTo>
                  <a:lnTo>
                    <a:pt x="338" y="1688"/>
                  </a:lnTo>
                  <a:lnTo>
                    <a:pt x="338" y="1823"/>
                  </a:lnTo>
                  <a:lnTo>
                    <a:pt x="335" y="1842"/>
                  </a:lnTo>
                  <a:lnTo>
                    <a:pt x="329" y="1859"/>
                  </a:lnTo>
                  <a:lnTo>
                    <a:pt x="317" y="1873"/>
                  </a:lnTo>
                  <a:lnTo>
                    <a:pt x="303" y="1885"/>
                  </a:lnTo>
                  <a:lnTo>
                    <a:pt x="287" y="1891"/>
                  </a:lnTo>
                  <a:lnTo>
                    <a:pt x="268" y="1894"/>
                  </a:lnTo>
                  <a:lnTo>
                    <a:pt x="250" y="1891"/>
                  </a:lnTo>
                  <a:lnTo>
                    <a:pt x="233" y="1885"/>
                  </a:lnTo>
                  <a:lnTo>
                    <a:pt x="218" y="1873"/>
                  </a:lnTo>
                  <a:lnTo>
                    <a:pt x="207" y="1859"/>
                  </a:lnTo>
                  <a:lnTo>
                    <a:pt x="200" y="1842"/>
                  </a:lnTo>
                  <a:lnTo>
                    <a:pt x="198" y="1823"/>
                  </a:lnTo>
                  <a:lnTo>
                    <a:pt x="198" y="1688"/>
                  </a:lnTo>
                  <a:lnTo>
                    <a:pt x="70" y="1688"/>
                  </a:lnTo>
                  <a:lnTo>
                    <a:pt x="52" y="1685"/>
                  </a:lnTo>
                  <a:lnTo>
                    <a:pt x="35" y="1678"/>
                  </a:lnTo>
                  <a:lnTo>
                    <a:pt x="20" y="1667"/>
                  </a:lnTo>
                  <a:lnTo>
                    <a:pt x="9" y="1653"/>
                  </a:lnTo>
                  <a:lnTo>
                    <a:pt x="2" y="1636"/>
                  </a:lnTo>
                  <a:lnTo>
                    <a:pt x="0" y="1617"/>
                  </a:lnTo>
                  <a:lnTo>
                    <a:pt x="0" y="1481"/>
                  </a:lnTo>
                  <a:lnTo>
                    <a:pt x="3" y="1443"/>
                  </a:lnTo>
                  <a:lnTo>
                    <a:pt x="11" y="1406"/>
                  </a:lnTo>
                  <a:lnTo>
                    <a:pt x="25" y="1371"/>
                  </a:lnTo>
                  <a:lnTo>
                    <a:pt x="45" y="1338"/>
                  </a:lnTo>
                  <a:lnTo>
                    <a:pt x="161" y="1171"/>
                  </a:lnTo>
                  <a:lnTo>
                    <a:pt x="171" y="1154"/>
                  </a:lnTo>
                  <a:lnTo>
                    <a:pt x="178" y="1134"/>
                  </a:lnTo>
                  <a:lnTo>
                    <a:pt x="180" y="1113"/>
                  </a:lnTo>
                  <a:lnTo>
                    <a:pt x="180" y="556"/>
                  </a:lnTo>
                  <a:lnTo>
                    <a:pt x="182" y="515"/>
                  </a:lnTo>
                  <a:lnTo>
                    <a:pt x="189" y="473"/>
                  </a:lnTo>
                  <a:lnTo>
                    <a:pt x="201" y="433"/>
                  </a:lnTo>
                  <a:lnTo>
                    <a:pt x="218" y="395"/>
                  </a:lnTo>
                  <a:lnTo>
                    <a:pt x="239" y="359"/>
                  </a:lnTo>
                  <a:lnTo>
                    <a:pt x="264" y="326"/>
                  </a:lnTo>
                  <a:lnTo>
                    <a:pt x="522" y="25"/>
                  </a:lnTo>
                  <a:lnTo>
                    <a:pt x="536" y="12"/>
                  </a:lnTo>
                  <a:lnTo>
                    <a:pt x="554" y="4"/>
                  </a:lnTo>
                  <a:lnTo>
                    <a:pt x="5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2" name="Freeform 111"/>
            <p:cNvSpPr/>
            <p:nvPr/>
          </p:nvSpPr>
          <p:spPr bwMode="auto">
            <a:xfrm>
              <a:off x="10217151" y="2943225"/>
              <a:ext cx="22225" cy="71438"/>
            </a:xfrm>
            <a:custGeom>
              <a:avLst/>
              <a:gdLst>
                <a:gd name="T0" fmla="*/ 70 w 140"/>
                <a:gd name="T1" fmla="*/ 0 h 445"/>
                <a:gd name="T2" fmla="*/ 89 w 140"/>
                <a:gd name="T3" fmla="*/ 2 h 445"/>
                <a:gd name="T4" fmla="*/ 106 w 140"/>
                <a:gd name="T5" fmla="*/ 9 h 445"/>
                <a:gd name="T6" fmla="*/ 120 w 140"/>
                <a:gd name="T7" fmla="*/ 20 h 445"/>
                <a:gd name="T8" fmla="*/ 130 w 140"/>
                <a:gd name="T9" fmla="*/ 35 h 445"/>
                <a:gd name="T10" fmla="*/ 138 w 140"/>
                <a:gd name="T11" fmla="*/ 52 h 445"/>
                <a:gd name="T12" fmla="*/ 140 w 140"/>
                <a:gd name="T13" fmla="*/ 70 h 445"/>
                <a:gd name="T14" fmla="*/ 140 w 140"/>
                <a:gd name="T15" fmla="*/ 375 h 445"/>
                <a:gd name="T16" fmla="*/ 138 w 140"/>
                <a:gd name="T17" fmla="*/ 394 h 445"/>
                <a:gd name="T18" fmla="*/ 130 w 140"/>
                <a:gd name="T19" fmla="*/ 412 h 445"/>
                <a:gd name="T20" fmla="*/ 119 w 140"/>
                <a:gd name="T21" fmla="*/ 426 h 445"/>
                <a:gd name="T22" fmla="*/ 103 w 140"/>
                <a:gd name="T23" fmla="*/ 438 h 445"/>
                <a:gd name="T24" fmla="*/ 86 w 140"/>
                <a:gd name="T25" fmla="*/ 444 h 445"/>
                <a:gd name="T26" fmla="*/ 66 w 140"/>
                <a:gd name="T27" fmla="*/ 445 h 445"/>
                <a:gd name="T28" fmla="*/ 48 w 140"/>
                <a:gd name="T29" fmla="*/ 442 h 445"/>
                <a:gd name="T30" fmla="*/ 32 w 140"/>
                <a:gd name="T31" fmla="*/ 435 h 445"/>
                <a:gd name="T32" fmla="*/ 19 w 140"/>
                <a:gd name="T33" fmla="*/ 422 h 445"/>
                <a:gd name="T34" fmla="*/ 9 w 140"/>
                <a:gd name="T35" fmla="*/ 408 h 445"/>
                <a:gd name="T36" fmla="*/ 2 w 140"/>
                <a:gd name="T37" fmla="*/ 391 h 445"/>
                <a:gd name="T38" fmla="*/ 0 w 140"/>
                <a:gd name="T39" fmla="*/ 372 h 445"/>
                <a:gd name="T40" fmla="*/ 0 w 140"/>
                <a:gd name="T41" fmla="*/ 70 h 445"/>
                <a:gd name="T42" fmla="*/ 2 w 140"/>
                <a:gd name="T43" fmla="*/ 52 h 445"/>
                <a:gd name="T44" fmla="*/ 10 w 140"/>
                <a:gd name="T45" fmla="*/ 35 h 445"/>
                <a:gd name="T46" fmla="*/ 20 w 140"/>
                <a:gd name="T47" fmla="*/ 20 h 445"/>
                <a:gd name="T48" fmla="*/ 35 w 140"/>
                <a:gd name="T49" fmla="*/ 9 h 445"/>
                <a:gd name="T50" fmla="*/ 51 w 140"/>
                <a:gd name="T51" fmla="*/ 2 h 445"/>
                <a:gd name="T52" fmla="*/ 70 w 140"/>
                <a:gd name="T53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445">
                  <a:moveTo>
                    <a:pt x="70" y="0"/>
                  </a:moveTo>
                  <a:lnTo>
                    <a:pt x="89" y="2"/>
                  </a:lnTo>
                  <a:lnTo>
                    <a:pt x="106" y="9"/>
                  </a:lnTo>
                  <a:lnTo>
                    <a:pt x="120" y="20"/>
                  </a:lnTo>
                  <a:lnTo>
                    <a:pt x="130" y="35"/>
                  </a:lnTo>
                  <a:lnTo>
                    <a:pt x="138" y="52"/>
                  </a:lnTo>
                  <a:lnTo>
                    <a:pt x="140" y="70"/>
                  </a:lnTo>
                  <a:lnTo>
                    <a:pt x="140" y="375"/>
                  </a:lnTo>
                  <a:lnTo>
                    <a:pt x="138" y="394"/>
                  </a:lnTo>
                  <a:lnTo>
                    <a:pt x="130" y="412"/>
                  </a:lnTo>
                  <a:lnTo>
                    <a:pt x="119" y="426"/>
                  </a:lnTo>
                  <a:lnTo>
                    <a:pt x="103" y="438"/>
                  </a:lnTo>
                  <a:lnTo>
                    <a:pt x="86" y="444"/>
                  </a:lnTo>
                  <a:lnTo>
                    <a:pt x="66" y="445"/>
                  </a:lnTo>
                  <a:lnTo>
                    <a:pt x="48" y="442"/>
                  </a:lnTo>
                  <a:lnTo>
                    <a:pt x="32" y="435"/>
                  </a:lnTo>
                  <a:lnTo>
                    <a:pt x="19" y="422"/>
                  </a:lnTo>
                  <a:lnTo>
                    <a:pt x="9" y="408"/>
                  </a:lnTo>
                  <a:lnTo>
                    <a:pt x="2" y="391"/>
                  </a:lnTo>
                  <a:lnTo>
                    <a:pt x="0" y="372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43" name="Group 68"/>
          <p:cNvGrpSpPr/>
          <p:nvPr/>
        </p:nvGrpSpPr>
        <p:grpSpPr>
          <a:xfrm>
            <a:off x="4224040" y="4874735"/>
            <a:ext cx="536045" cy="353758"/>
            <a:chOff x="9058275" y="5100638"/>
            <a:chExt cx="550863" cy="363538"/>
          </a:xfrm>
          <a:solidFill>
            <a:schemeClr val="bg1"/>
          </a:solidFill>
        </p:grpSpPr>
        <p:sp>
          <p:nvSpPr>
            <p:cNvPr id="44" name="Freeform 411"/>
            <p:cNvSpPr>
              <a:spLocks noEditPoints="1"/>
            </p:cNvSpPr>
            <p:nvPr/>
          </p:nvSpPr>
          <p:spPr bwMode="auto">
            <a:xfrm>
              <a:off x="9058275" y="5100638"/>
              <a:ext cx="379413" cy="219075"/>
            </a:xfrm>
            <a:custGeom>
              <a:avLst/>
              <a:gdLst>
                <a:gd name="T0" fmla="*/ 470 w 2387"/>
                <a:gd name="T1" fmla="*/ 1221 h 1381"/>
                <a:gd name="T2" fmla="*/ 446 w 2387"/>
                <a:gd name="T3" fmla="*/ 0 h 1381"/>
                <a:gd name="T4" fmla="*/ 911 w 2387"/>
                <a:gd name="T5" fmla="*/ 160 h 1381"/>
                <a:gd name="T6" fmla="*/ 991 w 2387"/>
                <a:gd name="T7" fmla="*/ 190 h 1381"/>
                <a:gd name="T8" fmla="*/ 1093 w 2387"/>
                <a:gd name="T9" fmla="*/ 200 h 1381"/>
                <a:gd name="T10" fmla="*/ 1202 w 2387"/>
                <a:gd name="T11" fmla="*/ 159 h 1381"/>
                <a:gd name="T12" fmla="*/ 1336 w 2387"/>
                <a:gd name="T13" fmla="*/ 123 h 1381"/>
                <a:gd name="T14" fmla="*/ 1475 w 2387"/>
                <a:gd name="T15" fmla="*/ 142 h 1381"/>
                <a:gd name="T16" fmla="*/ 2368 w 2387"/>
                <a:gd name="T17" fmla="*/ 462 h 1381"/>
                <a:gd name="T18" fmla="*/ 2387 w 2387"/>
                <a:gd name="T19" fmla="*/ 510 h 1381"/>
                <a:gd name="T20" fmla="*/ 2383 w 2387"/>
                <a:gd name="T21" fmla="*/ 545 h 1381"/>
                <a:gd name="T22" fmla="*/ 2368 w 2387"/>
                <a:gd name="T23" fmla="*/ 612 h 1381"/>
                <a:gd name="T24" fmla="*/ 2331 w 2387"/>
                <a:gd name="T25" fmla="*/ 689 h 1381"/>
                <a:gd name="T26" fmla="*/ 2265 w 2387"/>
                <a:gd name="T27" fmla="*/ 758 h 1381"/>
                <a:gd name="T28" fmla="*/ 2162 w 2387"/>
                <a:gd name="T29" fmla="*/ 798 h 1381"/>
                <a:gd name="T30" fmla="*/ 2038 w 2387"/>
                <a:gd name="T31" fmla="*/ 790 h 1381"/>
                <a:gd name="T32" fmla="*/ 1682 w 2387"/>
                <a:gd name="T33" fmla="*/ 699 h 1381"/>
                <a:gd name="T34" fmla="*/ 1631 w 2387"/>
                <a:gd name="T35" fmla="*/ 789 h 1381"/>
                <a:gd name="T36" fmla="*/ 1553 w 2387"/>
                <a:gd name="T37" fmla="*/ 883 h 1381"/>
                <a:gd name="T38" fmla="*/ 1443 w 2387"/>
                <a:gd name="T39" fmla="*/ 964 h 1381"/>
                <a:gd name="T40" fmla="*/ 1304 w 2387"/>
                <a:gd name="T41" fmla="*/ 1014 h 1381"/>
                <a:gd name="T42" fmla="*/ 1145 w 2387"/>
                <a:gd name="T43" fmla="*/ 1020 h 1381"/>
                <a:gd name="T44" fmla="*/ 961 w 2387"/>
                <a:gd name="T45" fmla="*/ 979 h 1381"/>
                <a:gd name="T46" fmla="*/ 921 w 2387"/>
                <a:gd name="T47" fmla="*/ 944 h 1381"/>
                <a:gd name="T48" fmla="*/ 918 w 2387"/>
                <a:gd name="T49" fmla="*/ 890 h 1381"/>
                <a:gd name="T50" fmla="*/ 954 w 2387"/>
                <a:gd name="T51" fmla="*/ 849 h 1381"/>
                <a:gd name="T52" fmla="*/ 1007 w 2387"/>
                <a:gd name="T53" fmla="*/ 846 h 1381"/>
                <a:gd name="T54" fmla="*/ 1161 w 2387"/>
                <a:gd name="T55" fmla="*/ 880 h 1381"/>
                <a:gd name="T56" fmla="*/ 1297 w 2387"/>
                <a:gd name="T57" fmla="*/ 871 h 1381"/>
                <a:gd name="T58" fmla="*/ 1410 w 2387"/>
                <a:gd name="T59" fmla="*/ 820 h 1381"/>
                <a:gd name="T60" fmla="*/ 1492 w 2387"/>
                <a:gd name="T61" fmla="*/ 741 h 1381"/>
                <a:gd name="T62" fmla="*/ 1546 w 2387"/>
                <a:gd name="T63" fmla="*/ 659 h 1381"/>
                <a:gd name="T64" fmla="*/ 1575 w 2387"/>
                <a:gd name="T65" fmla="*/ 594 h 1381"/>
                <a:gd name="T66" fmla="*/ 1584 w 2387"/>
                <a:gd name="T67" fmla="*/ 566 h 1381"/>
                <a:gd name="T68" fmla="*/ 1618 w 2387"/>
                <a:gd name="T69" fmla="*/ 522 h 1381"/>
                <a:gd name="T70" fmla="*/ 1675 w 2387"/>
                <a:gd name="T71" fmla="*/ 518 h 1381"/>
                <a:gd name="T72" fmla="*/ 2098 w 2387"/>
                <a:gd name="T73" fmla="*/ 657 h 1381"/>
                <a:gd name="T74" fmla="*/ 2168 w 2387"/>
                <a:gd name="T75" fmla="*/ 651 h 1381"/>
                <a:gd name="T76" fmla="*/ 2214 w 2387"/>
                <a:gd name="T77" fmla="*/ 612 h 1381"/>
                <a:gd name="T78" fmla="*/ 2239 w 2387"/>
                <a:gd name="T79" fmla="*/ 555 h 1381"/>
                <a:gd name="T80" fmla="*/ 1364 w 2387"/>
                <a:gd name="T81" fmla="*/ 262 h 1381"/>
                <a:gd name="T82" fmla="*/ 1265 w 2387"/>
                <a:gd name="T83" fmla="*/ 284 h 1381"/>
                <a:gd name="T84" fmla="*/ 1145 w 2387"/>
                <a:gd name="T85" fmla="*/ 333 h 1381"/>
                <a:gd name="T86" fmla="*/ 1024 w 2387"/>
                <a:gd name="T87" fmla="*/ 339 h 1381"/>
                <a:gd name="T88" fmla="*/ 927 w 2387"/>
                <a:gd name="T89" fmla="*/ 315 h 1381"/>
                <a:gd name="T90" fmla="*/ 560 w 2387"/>
                <a:gd name="T91" fmla="*/ 1363 h 1381"/>
                <a:gd name="T92" fmla="*/ 513 w 2387"/>
                <a:gd name="T93" fmla="*/ 1381 h 1381"/>
                <a:gd name="T94" fmla="*/ 47 w 2387"/>
                <a:gd name="T95" fmla="*/ 1225 h 1381"/>
                <a:gd name="T96" fmla="*/ 7 w 2387"/>
                <a:gd name="T97" fmla="*/ 1189 h 1381"/>
                <a:gd name="T98" fmla="*/ 3 w 2387"/>
                <a:gd name="T99" fmla="*/ 1136 h 1381"/>
                <a:gd name="T100" fmla="*/ 395 w 2387"/>
                <a:gd name="T101" fmla="*/ 17 h 1381"/>
                <a:gd name="T102" fmla="*/ 446 w 2387"/>
                <a:gd name="T103" fmla="*/ 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87" h="1381">
                  <a:moveTo>
                    <a:pt x="486" y="160"/>
                  </a:moveTo>
                  <a:lnTo>
                    <a:pt x="160" y="1114"/>
                  </a:lnTo>
                  <a:lnTo>
                    <a:pt x="470" y="1221"/>
                  </a:lnTo>
                  <a:lnTo>
                    <a:pt x="796" y="266"/>
                  </a:lnTo>
                  <a:lnTo>
                    <a:pt x="486" y="160"/>
                  </a:lnTo>
                  <a:close/>
                  <a:moveTo>
                    <a:pt x="446" y="0"/>
                  </a:moveTo>
                  <a:lnTo>
                    <a:pt x="465" y="4"/>
                  </a:lnTo>
                  <a:lnTo>
                    <a:pt x="905" y="159"/>
                  </a:lnTo>
                  <a:lnTo>
                    <a:pt x="911" y="160"/>
                  </a:lnTo>
                  <a:lnTo>
                    <a:pt x="915" y="162"/>
                  </a:lnTo>
                  <a:lnTo>
                    <a:pt x="919" y="165"/>
                  </a:lnTo>
                  <a:lnTo>
                    <a:pt x="991" y="190"/>
                  </a:lnTo>
                  <a:lnTo>
                    <a:pt x="1024" y="199"/>
                  </a:lnTo>
                  <a:lnTo>
                    <a:pt x="1058" y="202"/>
                  </a:lnTo>
                  <a:lnTo>
                    <a:pt x="1093" y="200"/>
                  </a:lnTo>
                  <a:lnTo>
                    <a:pt x="1126" y="192"/>
                  </a:lnTo>
                  <a:lnTo>
                    <a:pt x="1159" y="180"/>
                  </a:lnTo>
                  <a:lnTo>
                    <a:pt x="1202" y="159"/>
                  </a:lnTo>
                  <a:lnTo>
                    <a:pt x="1245" y="141"/>
                  </a:lnTo>
                  <a:lnTo>
                    <a:pt x="1290" y="129"/>
                  </a:lnTo>
                  <a:lnTo>
                    <a:pt x="1336" y="123"/>
                  </a:lnTo>
                  <a:lnTo>
                    <a:pt x="1384" y="124"/>
                  </a:lnTo>
                  <a:lnTo>
                    <a:pt x="1430" y="129"/>
                  </a:lnTo>
                  <a:lnTo>
                    <a:pt x="1475" y="142"/>
                  </a:lnTo>
                  <a:lnTo>
                    <a:pt x="2339" y="442"/>
                  </a:lnTo>
                  <a:lnTo>
                    <a:pt x="2355" y="449"/>
                  </a:lnTo>
                  <a:lnTo>
                    <a:pt x="2368" y="462"/>
                  </a:lnTo>
                  <a:lnTo>
                    <a:pt x="2379" y="475"/>
                  </a:lnTo>
                  <a:lnTo>
                    <a:pt x="2385" y="492"/>
                  </a:lnTo>
                  <a:lnTo>
                    <a:pt x="2387" y="510"/>
                  </a:lnTo>
                  <a:lnTo>
                    <a:pt x="2386" y="518"/>
                  </a:lnTo>
                  <a:lnTo>
                    <a:pt x="2385" y="529"/>
                  </a:lnTo>
                  <a:lnTo>
                    <a:pt x="2383" y="545"/>
                  </a:lnTo>
                  <a:lnTo>
                    <a:pt x="2380" y="565"/>
                  </a:lnTo>
                  <a:lnTo>
                    <a:pt x="2374" y="587"/>
                  </a:lnTo>
                  <a:lnTo>
                    <a:pt x="2368" y="612"/>
                  </a:lnTo>
                  <a:lnTo>
                    <a:pt x="2359" y="637"/>
                  </a:lnTo>
                  <a:lnTo>
                    <a:pt x="2347" y="663"/>
                  </a:lnTo>
                  <a:lnTo>
                    <a:pt x="2331" y="689"/>
                  </a:lnTo>
                  <a:lnTo>
                    <a:pt x="2313" y="714"/>
                  </a:lnTo>
                  <a:lnTo>
                    <a:pt x="2291" y="737"/>
                  </a:lnTo>
                  <a:lnTo>
                    <a:pt x="2265" y="758"/>
                  </a:lnTo>
                  <a:lnTo>
                    <a:pt x="2233" y="777"/>
                  </a:lnTo>
                  <a:lnTo>
                    <a:pt x="2199" y="790"/>
                  </a:lnTo>
                  <a:lnTo>
                    <a:pt x="2162" y="798"/>
                  </a:lnTo>
                  <a:lnTo>
                    <a:pt x="2123" y="801"/>
                  </a:lnTo>
                  <a:lnTo>
                    <a:pt x="2081" y="797"/>
                  </a:lnTo>
                  <a:lnTo>
                    <a:pt x="2038" y="790"/>
                  </a:lnTo>
                  <a:lnTo>
                    <a:pt x="1992" y="776"/>
                  </a:lnTo>
                  <a:lnTo>
                    <a:pt x="1694" y="674"/>
                  </a:lnTo>
                  <a:lnTo>
                    <a:pt x="1682" y="699"/>
                  </a:lnTo>
                  <a:lnTo>
                    <a:pt x="1668" y="728"/>
                  </a:lnTo>
                  <a:lnTo>
                    <a:pt x="1651" y="758"/>
                  </a:lnTo>
                  <a:lnTo>
                    <a:pt x="1631" y="789"/>
                  </a:lnTo>
                  <a:lnTo>
                    <a:pt x="1608" y="821"/>
                  </a:lnTo>
                  <a:lnTo>
                    <a:pt x="1583" y="852"/>
                  </a:lnTo>
                  <a:lnTo>
                    <a:pt x="1553" y="883"/>
                  </a:lnTo>
                  <a:lnTo>
                    <a:pt x="1519" y="913"/>
                  </a:lnTo>
                  <a:lnTo>
                    <a:pt x="1483" y="940"/>
                  </a:lnTo>
                  <a:lnTo>
                    <a:pt x="1443" y="964"/>
                  </a:lnTo>
                  <a:lnTo>
                    <a:pt x="1397" y="985"/>
                  </a:lnTo>
                  <a:lnTo>
                    <a:pt x="1351" y="1002"/>
                  </a:lnTo>
                  <a:lnTo>
                    <a:pt x="1304" y="1014"/>
                  </a:lnTo>
                  <a:lnTo>
                    <a:pt x="1253" y="1021"/>
                  </a:lnTo>
                  <a:lnTo>
                    <a:pt x="1202" y="1023"/>
                  </a:lnTo>
                  <a:lnTo>
                    <a:pt x="1145" y="1020"/>
                  </a:lnTo>
                  <a:lnTo>
                    <a:pt x="1086" y="1013"/>
                  </a:lnTo>
                  <a:lnTo>
                    <a:pt x="1024" y="999"/>
                  </a:lnTo>
                  <a:lnTo>
                    <a:pt x="961" y="979"/>
                  </a:lnTo>
                  <a:lnTo>
                    <a:pt x="944" y="971"/>
                  </a:lnTo>
                  <a:lnTo>
                    <a:pt x="931" y="959"/>
                  </a:lnTo>
                  <a:lnTo>
                    <a:pt x="921" y="944"/>
                  </a:lnTo>
                  <a:lnTo>
                    <a:pt x="915" y="926"/>
                  </a:lnTo>
                  <a:lnTo>
                    <a:pt x="914" y="908"/>
                  </a:lnTo>
                  <a:lnTo>
                    <a:pt x="918" y="890"/>
                  </a:lnTo>
                  <a:lnTo>
                    <a:pt x="926" y="872"/>
                  </a:lnTo>
                  <a:lnTo>
                    <a:pt x="938" y="859"/>
                  </a:lnTo>
                  <a:lnTo>
                    <a:pt x="954" y="849"/>
                  </a:lnTo>
                  <a:lnTo>
                    <a:pt x="971" y="843"/>
                  </a:lnTo>
                  <a:lnTo>
                    <a:pt x="988" y="842"/>
                  </a:lnTo>
                  <a:lnTo>
                    <a:pt x="1007" y="846"/>
                  </a:lnTo>
                  <a:lnTo>
                    <a:pt x="1060" y="862"/>
                  </a:lnTo>
                  <a:lnTo>
                    <a:pt x="1111" y="873"/>
                  </a:lnTo>
                  <a:lnTo>
                    <a:pt x="1161" y="880"/>
                  </a:lnTo>
                  <a:lnTo>
                    <a:pt x="1208" y="882"/>
                  </a:lnTo>
                  <a:lnTo>
                    <a:pt x="1253" y="879"/>
                  </a:lnTo>
                  <a:lnTo>
                    <a:pt x="1297" y="871"/>
                  </a:lnTo>
                  <a:lnTo>
                    <a:pt x="1336" y="859"/>
                  </a:lnTo>
                  <a:lnTo>
                    <a:pt x="1375" y="841"/>
                  </a:lnTo>
                  <a:lnTo>
                    <a:pt x="1410" y="820"/>
                  </a:lnTo>
                  <a:lnTo>
                    <a:pt x="1441" y="795"/>
                  </a:lnTo>
                  <a:lnTo>
                    <a:pt x="1468" y="769"/>
                  </a:lnTo>
                  <a:lnTo>
                    <a:pt x="1492" y="741"/>
                  </a:lnTo>
                  <a:lnTo>
                    <a:pt x="1512" y="714"/>
                  </a:lnTo>
                  <a:lnTo>
                    <a:pt x="1530" y="687"/>
                  </a:lnTo>
                  <a:lnTo>
                    <a:pt x="1546" y="659"/>
                  </a:lnTo>
                  <a:lnTo>
                    <a:pt x="1557" y="635"/>
                  </a:lnTo>
                  <a:lnTo>
                    <a:pt x="1568" y="613"/>
                  </a:lnTo>
                  <a:lnTo>
                    <a:pt x="1575" y="594"/>
                  </a:lnTo>
                  <a:lnTo>
                    <a:pt x="1580" y="580"/>
                  </a:lnTo>
                  <a:lnTo>
                    <a:pt x="1583" y="570"/>
                  </a:lnTo>
                  <a:lnTo>
                    <a:pt x="1584" y="566"/>
                  </a:lnTo>
                  <a:lnTo>
                    <a:pt x="1592" y="548"/>
                  </a:lnTo>
                  <a:lnTo>
                    <a:pt x="1604" y="533"/>
                  </a:lnTo>
                  <a:lnTo>
                    <a:pt x="1618" y="522"/>
                  </a:lnTo>
                  <a:lnTo>
                    <a:pt x="1637" y="516"/>
                  </a:lnTo>
                  <a:lnTo>
                    <a:pt x="1656" y="513"/>
                  </a:lnTo>
                  <a:lnTo>
                    <a:pt x="1675" y="518"/>
                  </a:lnTo>
                  <a:lnTo>
                    <a:pt x="2037" y="641"/>
                  </a:lnTo>
                  <a:lnTo>
                    <a:pt x="2069" y="651"/>
                  </a:lnTo>
                  <a:lnTo>
                    <a:pt x="2098" y="657"/>
                  </a:lnTo>
                  <a:lnTo>
                    <a:pt x="2124" y="659"/>
                  </a:lnTo>
                  <a:lnTo>
                    <a:pt x="2147" y="657"/>
                  </a:lnTo>
                  <a:lnTo>
                    <a:pt x="2168" y="651"/>
                  </a:lnTo>
                  <a:lnTo>
                    <a:pt x="2186" y="641"/>
                  </a:lnTo>
                  <a:lnTo>
                    <a:pt x="2202" y="627"/>
                  </a:lnTo>
                  <a:lnTo>
                    <a:pt x="2214" y="612"/>
                  </a:lnTo>
                  <a:lnTo>
                    <a:pt x="2225" y="593"/>
                  </a:lnTo>
                  <a:lnTo>
                    <a:pt x="2233" y="574"/>
                  </a:lnTo>
                  <a:lnTo>
                    <a:pt x="2239" y="555"/>
                  </a:lnTo>
                  <a:lnTo>
                    <a:pt x="1430" y="274"/>
                  </a:lnTo>
                  <a:lnTo>
                    <a:pt x="1397" y="265"/>
                  </a:lnTo>
                  <a:lnTo>
                    <a:pt x="1364" y="262"/>
                  </a:lnTo>
                  <a:lnTo>
                    <a:pt x="1330" y="264"/>
                  </a:lnTo>
                  <a:lnTo>
                    <a:pt x="1297" y="272"/>
                  </a:lnTo>
                  <a:lnTo>
                    <a:pt x="1265" y="284"/>
                  </a:lnTo>
                  <a:lnTo>
                    <a:pt x="1222" y="305"/>
                  </a:lnTo>
                  <a:lnTo>
                    <a:pt x="1184" y="321"/>
                  </a:lnTo>
                  <a:lnTo>
                    <a:pt x="1145" y="333"/>
                  </a:lnTo>
                  <a:lnTo>
                    <a:pt x="1105" y="339"/>
                  </a:lnTo>
                  <a:lnTo>
                    <a:pt x="1065" y="341"/>
                  </a:lnTo>
                  <a:lnTo>
                    <a:pt x="1024" y="339"/>
                  </a:lnTo>
                  <a:lnTo>
                    <a:pt x="984" y="333"/>
                  </a:lnTo>
                  <a:lnTo>
                    <a:pt x="945" y="321"/>
                  </a:lnTo>
                  <a:lnTo>
                    <a:pt x="927" y="315"/>
                  </a:lnTo>
                  <a:lnTo>
                    <a:pt x="579" y="1334"/>
                  </a:lnTo>
                  <a:lnTo>
                    <a:pt x="572" y="1350"/>
                  </a:lnTo>
                  <a:lnTo>
                    <a:pt x="560" y="1363"/>
                  </a:lnTo>
                  <a:lnTo>
                    <a:pt x="547" y="1373"/>
                  </a:lnTo>
                  <a:lnTo>
                    <a:pt x="530" y="1379"/>
                  </a:lnTo>
                  <a:lnTo>
                    <a:pt x="513" y="1381"/>
                  </a:lnTo>
                  <a:lnTo>
                    <a:pt x="502" y="1380"/>
                  </a:lnTo>
                  <a:lnTo>
                    <a:pt x="491" y="1378"/>
                  </a:lnTo>
                  <a:lnTo>
                    <a:pt x="47" y="1225"/>
                  </a:lnTo>
                  <a:lnTo>
                    <a:pt x="30" y="1217"/>
                  </a:lnTo>
                  <a:lnTo>
                    <a:pt x="17" y="1205"/>
                  </a:lnTo>
                  <a:lnTo>
                    <a:pt x="7" y="1189"/>
                  </a:lnTo>
                  <a:lnTo>
                    <a:pt x="1" y="1171"/>
                  </a:lnTo>
                  <a:lnTo>
                    <a:pt x="0" y="1153"/>
                  </a:lnTo>
                  <a:lnTo>
                    <a:pt x="3" y="1136"/>
                  </a:lnTo>
                  <a:lnTo>
                    <a:pt x="375" y="48"/>
                  </a:lnTo>
                  <a:lnTo>
                    <a:pt x="384" y="31"/>
                  </a:lnTo>
                  <a:lnTo>
                    <a:pt x="395" y="17"/>
                  </a:lnTo>
                  <a:lnTo>
                    <a:pt x="411" y="8"/>
                  </a:lnTo>
                  <a:lnTo>
                    <a:pt x="428" y="1"/>
                  </a:lnTo>
                  <a:lnTo>
                    <a:pt x="4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5" name="Freeform 412"/>
            <p:cNvSpPr>
              <a:spLocks noEditPoints="1"/>
            </p:cNvSpPr>
            <p:nvPr/>
          </p:nvSpPr>
          <p:spPr bwMode="auto">
            <a:xfrm>
              <a:off x="9166225" y="5100638"/>
              <a:ext cx="442913" cy="363538"/>
            </a:xfrm>
            <a:custGeom>
              <a:avLst/>
              <a:gdLst>
                <a:gd name="T0" fmla="*/ 2631 w 2793"/>
                <a:gd name="T1" fmla="*/ 1070 h 2289"/>
                <a:gd name="T2" fmla="*/ 2261 w 2793"/>
                <a:gd name="T3" fmla="*/ 11 h 2289"/>
                <a:gd name="T4" fmla="*/ 2792 w 2793"/>
                <a:gd name="T5" fmla="*/ 1090 h 2289"/>
                <a:gd name="T6" fmla="*/ 2770 w 2793"/>
                <a:gd name="T7" fmla="*/ 1156 h 2289"/>
                <a:gd name="T8" fmla="*/ 2087 w 2793"/>
                <a:gd name="T9" fmla="*/ 1599 h 2289"/>
                <a:gd name="T10" fmla="*/ 1758 w 2793"/>
                <a:gd name="T11" fmla="*/ 1825 h 2289"/>
                <a:gd name="T12" fmla="*/ 806 w 2793"/>
                <a:gd name="T13" fmla="*/ 2286 h 2289"/>
                <a:gd name="T14" fmla="*/ 678 w 2793"/>
                <a:gd name="T15" fmla="*/ 2264 h 2289"/>
                <a:gd name="T16" fmla="*/ 590 w 2793"/>
                <a:gd name="T17" fmla="*/ 2172 h 2289"/>
                <a:gd name="T18" fmla="*/ 505 w 2793"/>
                <a:gd name="T19" fmla="*/ 2139 h 2289"/>
                <a:gd name="T20" fmla="*/ 378 w 2793"/>
                <a:gd name="T21" fmla="*/ 2138 h 2289"/>
                <a:gd name="T22" fmla="*/ 276 w 2793"/>
                <a:gd name="T23" fmla="*/ 2061 h 2289"/>
                <a:gd name="T24" fmla="*/ 239 w 2793"/>
                <a:gd name="T25" fmla="*/ 1942 h 2289"/>
                <a:gd name="T26" fmla="*/ 122 w 2793"/>
                <a:gd name="T27" fmla="*/ 1901 h 2289"/>
                <a:gd name="T28" fmla="*/ 48 w 2793"/>
                <a:gd name="T29" fmla="*/ 1797 h 2289"/>
                <a:gd name="T30" fmla="*/ 51 w 2793"/>
                <a:gd name="T31" fmla="*/ 1672 h 2289"/>
                <a:gd name="T32" fmla="*/ 37 w 2793"/>
                <a:gd name="T33" fmla="*/ 1573 h 2289"/>
                <a:gd name="T34" fmla="*/ 0 w 2793"/>
                <a:gd name="T35" fmla="*/ 1450 h 2289"/>
                <a:gd name="T36" fmla="*/ 40 w 2793"/>
                <a:gd name="T37" fmla="*/ 1331 h 2289"/>
                <a:gd name="T38" fmla="*/ 422 w 2793"/>
                <a:gd name="T39" fmla="*/ 1118 h 2289"/>
                <a:gd name="T40" fmla="*/ 491 w 2793"/>
                <a:gd name="T41" fmla="*/ 1123 h 2289"/>
                <a:gd name="T42" fmla="*/ 523 w 2793"/>
                <a:gd name="T43" fmla="*/ 1186 h 2289"/>
                <a:gd name="T44" fmla="*/ 484 w 2793"/>
                <a:gd name="T45" fmla="*/ 1244 h 2289"/>
                <a:gd name="T46" fmla="*/ 144 w 2793"/>
                <a:gd name="T47" fmla="*/ 1432 h 2289"/>
                <a:gd name="T48" fmla="*/ 157 w 2793"/>
                <a:gd name="T49" fmla="*/ 1498 h 2289"/>
                <a:gd name="T50" fmla="*/ 218 w 2793"/>
                <a:gd name="T51" fmla="*/ 1518 h 2289"/>
                <a:gd name="T52" fmla="*/ 849 w 2793"/>
                <a:gd name="T53" fmla="*/ 1221 h 2289"/>
                <a:gd name="T54" fmla="*/ 907 w 2793"/>
                <a:gd name="T55" fmla="*/ 1260 h 2289"/>
                <a:gd name="T56" fmla="*/ 902 w 2793"/>
                <a:gd name="T57" fmla="*/ 1330 h 2289"/>
                <a:gd name="T58" fmla="*/ 217 w 2793"/>
                <a:gd name="T59" fmla="*/ 1677 h 2289"/>
                <a:gd name="T60" fmla="*/ 180 w 2793"/>
                <a:gd name="T61" fmla="*/ 1732 h 2289"/>
                <a:gd name="T62" fmla="*/ 209 w 2793"/>
                <a:gd name="T63" fmla="*/ 1791 h 2289"/>
                <a:gd name="T64" fmla="*/ 275 w 2793"/>
                <a:gd name="T65" fmla="*/ 1796 h 2289"/>
                <a:gd name="T66" fmla="*/ 1054 w 2793"/>
                <a:gd name="T67" fmla="*/ 1437 h 2289"/>
                <a:gd name="T68" fmla="*/ 1100 w 2793"/>
                <a:gd name="T69" fmla="*/ 1489 h 2289"/>
                <a:gd name="T70" fmla="*/ 1077 w 2793"/>
                <a:gd name="T71" fmla="*/ 1555 h 2289"/>
                <a:gd name="T72" fmla="*/ 390 w 2793"/>
                <a:gd name="T73" fmla="*/ 1905 h 2289"/>
                <a:gd name="T74" fmla="*/ 385 w 2793"/>
                <a:gd name="T75" fmla="*/ 1971 h 2289"/>
                <a:gd name="T76" fmla="*/ 440 w 2793"/>
                <a:gd name="T77" fmla="*/ 2008 h 2289"/>
                <a:gd name="T78" fmla="*/ 1136 w 2793"/>
                <a:gd name="T79" fmla="*/ 1675 h 2289"/>
                <a:gd name="T80" fmla="*/ 1205 w 2793"/>
                <a:gd name="T81" fmla="*/ 1680 h 2289"/>
                <a:gd name="T82" fmla="*/ 1237 w 2793"/>
                <a:gd name="T83" fmla="*/ 1744 h 2289"/>
                <a:gd name="T84" fmla="*/ 1198 w 2793"/>
                <a:gd name="T85" fmla="*/ 1802 h 2289"/>
                <a:gd name="T86" fmla="*/ 714 w 2793"/>
                <a:gd name="T87" fmla="*/ 2061 h 2289"/>
                <a:gd name="T88" fmla="*/ 727 w 2793"/>
                <a:gd name="T89" fmla="*/ 2125 h 2289"/>
                <a:gd name="T90" fmla="*/ 789 w 2793"/>
                <a:gd name="T91" fmla="*/ 2147 h 2289"/>
                <a:gd name="T92" fmla="*/ 1773 w 2793"/>
                <a:gd name="T93" fmla="*/ 1655 h 2289"/>
                <a:gd name="T94" fmla="*/ 2070 w 2793"/>
                <a:gd name="T95" fmla="*/ 1430 h 2289"/>
                <a:gd name="T96" fmla="*/ 1731 w 2793"/>
                <a:gd name="T97" fmla="*/ 272 h 2289"/>
                <a:gd name="T98" fmla="*/ 1770 w 2793"/>
                <a:gd name="T99" fmla="*/ 214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93" h="2289">
                  <a:moveTo>
                    <a:pt x="2189" y="164"/>
                  </a:moveTo>
                  <a:lnTo>
                    <a:pt x="1895" y="309"/>
                  </a:lnTo>
                  <a:lnTo>
                    <a:pt x="2337" y="1216"/>
                  </a:lnTo>
                  <a:lnTo>
                    <a:pt x="2631" y="1070"/>
                  </a:lnTo>
                  <a:lnTo>
                    <a:pt x="2189" y="164"/>
                  </a:lnTo>
                  <a:close/>
                  <a:moveTo>
                    <a:pt x="2226" y="0"/>
                  </a:moveTo>
                  <a:lnTo>
                    <a:pt x="2244" y="3"/>
                  </a:lnTo>
                  <a:lnTo>
                    <a:pt x="2261" y="11"/>
                  </a:lnTo>
                  <a:lnTo>
                    <a:pt x="2275" y="23"/>
                  </a:lnTo>
                  <a:lnTo>
                    <a:pt x="2285" y="39"/>
                  </a:lnTo>
                  <a:lnTo>
                    <a:pt x="2786" y="1072"/>
                  </a:lnTo>
                  <a:lnTo>
                    <a:pt x="2792" y="1090"/>
                  </a:lnTo>
                  <a:lnTo>
                    <a:pt x="2793" y="1108"/>
                  </a:lnTo>
                  <a:lnTo>
                    <a:pt x="2790" y="1125"/>
                  </a:lnTo>
                  <a:lnTo>
                    <a:pt x="2781" y="1141"/>
                  </a:lnTo>
                  <a:lnTo>
                    <a:pt x="2770" y="1156"/>
                  </a:lnTo>
                  <a:lnTo>
                    <a:pt x="2754" y="1166"/>
                  </a:lnTo>
                  <a:lnTo>
                    <a:pt x="2343" y="1368"/>
                  </a:lnTo>
                  <a:lnTo>
                    <a:pt x="2163" y="1534"/>
                  </a:lnTo>
                  <a:lnTo>
                    <a:pt x="2087" y="1599"/>
                  </a:lnTo>
                  <a:lnTo>
                    <a:pt x="2010" y="1661"/>
                  </a:lnTo>
                  <a:lnTo>
                    <a:pt x="1929" y="1721"/>
                  </a:lnTo>
                  <a:lnTo>
                    <a:pt x="1846" y="1774"/>
                  </a:lnTo>
                  <a:lnTo>
                    <a:pt x="1758" y="1825"/>
                  </a:lnTo>
                  <a:lnTo>
                    <a:pt x="1670" y="1872"/>
                  </a:lnTo>
                  <a:lnTo>
                    <a:pt x="864" y="2267"/>
                  </a:lnTo>
                  <a:lnTo>
                    <a:pt x="836" y="2279"/>
                  </a:lnTo>
                  <a:lnTo>
                    <a:pt x="806" y="2286"/>
                  </a:lnTo>
                  <a:lnTo>
                    <a:pt x="775" y="2289"/>
                  </a:lnTo>
                  <a:lnTo>
                    <a:pt x="741" y="2285"/>
                  </a:lnTo>
                  <a:lnTo>
                    <a:pt x="709" y="2277"/>
                  </a:lnTo>
                  <a:lnTo>
                    <a:pt x="678" y="2264"/>
                  </a:lnTo>
                  <a:lnTo>
                    <a:pt x="651" y="2247"/>
                  </a:lnTo>
                  <a:lnTo>
                    <a:pt x="627" y="2226"/>
                  </a:lnTo>
                  <a:lnTo>
                    <a:pt x="607" y="2201"/>
                  </a:lnTo>
                  <a:lnTo>
                    <a:pt x="590" y="2172"/>
                  </a:lnTo>
                  <a:lnTo>
                    <a:pt x="577" y="2141"/>
                  </a:lnTo>
                  <a:lnTo>
                    <a:pt x="571" y="2109"/>
                  </a:lnTo>
                  <a:lnTo>
                    <a:pt x="534" y="2127"/>
                  </a:lnTo>
                  <a:lnTo>
                    <a:pt x="505" y="2139"/>
                  </a:lnTo>
                  <a:lnTo>
                    <a:pt x="475" y="2146"/>
                  </a:lnTo>
                  <a:lnTo>
                    <a:pt x="444" y="2148"/>
                  </a:lnTo>
                  <a:lnTo>
                    <a:pt x="411" y="2146"/>
                  </a:lnTo>
                  <a:lnTo>
                    <a:pt x="378" y="2138"/>
                  </a:lnTo>
                  <a:lnTo>
                    <a:pt x="347" y="2124"/>
                  </a:lnTo>
                  <a:lnTo>
                    <a:pt x="321" y="2107"/>
                  </a:lnTo>
                  <a:lnTo>
                    <a:pt x="297" y="2086"/>
                  </a:lnTo>
                  <a:lnTo>
                    <a:pt x="276" y="2061"/>
                  </a:lnTo>
                  <a:lnTo>
                    <a:pt x="260" y="2033"/>
                  </a:lnTo>
                  <a:lnTo>
                    <a:pt x="248" y="2003"/>
                  </a:lnTo>
                  <a:lnTo>
                    <a:pt x="241" y="1973"/>
                  </a:lnTo>
                  <a:lnTo>
                    <a:pt x="239" y="1942"/>
                  </a:lnTo>
                  <a:lnTo>
                    <a:pt x="207" y="1939"/>
                  </a:lnTo>
                  <a:lnTo>
                    <a:pt x="178" y="1931"/>
                  </a:lnTo>
                  <a:lnTo>
                    <a:pt x="148" y="1918"/>
                  </a:lnTo>
                  <a:lnTo>
                    <a:pt x="122" y="1901"/>
                  </a:lnTo>
                  <a:lnTo>
                    <a:pt x="99" y="1880"/>
                  </a:lnTo>
                  <a:lnTo>
                    <a:pt x="78" y="1856"/>
                  </a:lnTo>
                  <a:lnTo>
                    <a:pt x="61" y="1827"/>
                  </a:lnTo>
                  <a:lnTo>
                    <a:pt x="48" y="1797"/>
                  </a:lnTo>
                  <a:lnTo>
                    <a:pt x="42" y="1765"/>
                  </a:lnTo>
                  <a:lnTo>
                    <a:pt x="40" y="1733"/>
                  </a:lnTo>
                  <a:lnTo>
                    <a:pt x="43" y="1702"/>
                  </a:lnTo>
                  <a:lnTo>
                    <a:pt x="51" y="1672"/>
                  </a:lnTo>
                  <a:lnTo>
                    <a:pt x="62" y="1643"/>
                  </a:lnTo>
                  <a:lnTo>
                    <a:pt x="79" y="1617"/>
                  </a:lnTo>
                  <a:lnTo>
                    <a:pt x="56" y="1597"/>
                  </a:lnTo>
                  <a:lnTo>
                    <a:pt x="37" y="1573"/>
                  </a:lnTo>
                  <a:lnTo>
                    <a:pt x="21" y="1545"/>
                  </a:lnTo>
                  <a:lnTo>
                    <a:pt x="9" y="1515"/>
                  </a:lnTo>
                  <a:lnTo>
                    <a:pt x="1" y="1482"/>
                  </a:lnTo>
                  <a:lnTo>
                    <a:pt x="0" y="1450"/>
                  </a:lnTo>
                  <a:lnTo>
                    <a:pt x="3" y="1419"/>
                  </a:lnTo>
                  <a:lnTo>
                    <a:pt x="11" y="1388"/>
                  </a:lnTo>
                  <a:lnTo>
                    <a:pt x="23" y="1358"/>
                  </a:lnTo>
                  <a:lnTo>
                    <a:pt x="40" y="1331"/>
                  </a:lnTo>
                  <a:lnTo>
                    <a:pt x="61" y="1307"/>
                  </a:lnTo>
                  <a:lnTo>
                    <a:pt x="86" y="1286"/>
                  </a:lnTo>
                  <a:lnTo>
                    <a:pt x="115" y="1269"/>
                  </a:lnTo>
                  <a:lnTo>
                    <a:pt x="422" y="1118"/>
                  </a:lnTo>
                  <a:lnTo>
                    <a:pt x="440" y="1112"/>
                  </a:lnTo>
                  <a:lnTo>
                    <a:pt x="459" y="1111"/>
                  </a:lnTo>
                  <a:lnTo>
                    <a:pt x="475" y="1115"/>
                  </a:lnTo>
                  <a:lnTo>
                    <a:pt x="491" y="1123"/>
                  </a:lnTo>
                  <a:lnTo>
                    <a:pt x="505" y="1135"/>
                  </a:lnTo>
                  <a:lnTo>
                    <a:pt x="515" y="1150"/>
                  </a:lnTo>
                  <a:lnTo>
                    <a:pt x="522" y="1168"/>
                  </a:lnTo>
                  <a:lnTo>
                    <a:pt x="523" y="1186"/>
                  </a:lnTo>
                  <a:lnTo>
                    <a:pt x="520" y="1204"/>
                  </a:lnTo>
                  <a:lnTo>
                    <a:pt x="511" y="1220"/>
                  </a:lnTo>
                  <a:lnTo>
                    <a:pt x="500" y="1234"/>
                  </a:lnTo>
                  <a:lnTo>
                    <a:pt x="484" y="1244"/>
                  </a:lnTo>
                  <a:lnTo>
                    <a:pt x="177" y="1394"/>
                  </a:lnTo>
                  <a:lnTo>
                    <a:pt x="162" y="1405"/>
                  </a:lnTo>
                  <a:lnTo>
                    <a:pt x="152" y="1418"/>
                  </a:lnTo>
                  <a:lnTo>
                    <a:pt x="144" y="1432"/>
                  </a:lnTo>
                  <a:lnTo>
                    <a:pt x="140" y="1449"/>
                  </a:lnTo>
                  <a:lnTo>
                    <a:pt x="141" y="1466"/>
                  </a:lnTo>
                  <a:lnTo>
                    <a:pt x="146" y="1483"/>
                  </a:lnTo>
                  <a:lnTo>
                    <a:pt x="157" y="1498"/>
                  </a:lnTo>
                  <a:lnTo>
                    <a:pt x="169" y="1508"/>
                  </a:lnTo>
                  <a:lnTo>
                    <a:pt x="184" y="1516"/>
                  </a:lnTo>
                  <a:lnTo>
                    <a:pt x="201" y="1519"/>
                  </a:lnTo>
                  <a:lnTo>
                    <a:pt x="218" y="1518"/>
                  </a:lnTo>
                  <a:lnTo>
                    <a:pt x="235" y="1513"/>
                  </a:lnTo>
                  <a:lnTo>
                    <a:pt x="813" y="1229"/>
                  </a:lnTo>
                  <a:lnTo>
                    <a:pt x="831" y="1222"/>
                  </a:lnTo>
                  <a:lnTo>
                    <a:pt x="849" y="1221"/>
                  </a:lnTo>
                  <a:lnTo>
                    <a:pt x="867" y="1225"/>
                  </a:lnTo>
                  <a:lnTo>
                    <a:pt x="882" y="1233"/>
                  </a:lnTo>
                  <a:lnTo>
                    <a:pt x="896" y="1244"/>
                  </a:lnTo>
                  <a:lnTo>
                    <a:pt x="907" y="1260"/>
                  </a:lnTo>
                  <a:lnTo>
                    <a:pt x="913" y="1278"/>
                  </a:lnTo>
                  <a:lnTo>
                    <a:pt x="914" y="1296"/>
                  </a:lnTo>
                  <a:lnTo>
                    <a:pt x="910" y="1314"/>
                  </a:lnTo>
                  <a:lnTo>
                    <a:pt x="902" y="1330"/>
                  </a:lnTo>
                  <a:lnTo>
                    <a:pt x="891" y="1344"/>
                  </a:lnTo>
                  <a:lnTo>
                    <a:pt x="875" y="1354"/>
                  </a:lnTo>
                  <a:lnTo>
                    <a:pt x="503" y="1537"/>
                  </a:lnTo>
                  <a:lnTo>
                    <a:pt x="217" y="1677"/>
                  </a:lnTo>
                  <a:lnTo>
                    <a:pt x="203" y="1688"/>
                  </a:lnTo>
                  <a:lnTo>
                    <a:pt x="192" y="1700"/>
                  </a:lnTo>
                  <a:lnTo>
                    <a:pt x="183" y="1715"/>
                  </a:lnTo>
                  <a:lnTo>
                    <a:pt x="180" y="1732"/>
                  </a:lnTo>
                  <a:lnTo>
                    <a:pt x="181" y="1750"/>
                  </a:lnTo>
                  <a:lnTo>
                    <a:pt x="186" y="1766"/>
                  </a:lnTo>
                  <a:lnTo>
                    <a:pt x="197" y="1781"/>
                  </a:lnTo>
                  <a:lnTo>
                    <a:pt x="209" y="1791"/>
                  </a:lnTo>
                  <a:lnTo>
                    <a:pt x="224" y="1799"/>
                  </a:lnTo>
                  <a:lnTo>
                    <a:pt x="241" y="1802"/>
                  </a:lnTo>
                  <a:lnTo>
                    <a:pt x="258" y="1801"/>
                  </a:lnTo>
                  <a:lnTo>
                    <a:pt x="275" y="1796"/>
                  </a:lnTo>
                  <a:lnTo>
                    <a:pt x="1000" y="1440"/>
                  </a:lnTo>
                  <a:lnTo>
                    <a:pt x="1018" y="1433"/>
                  </a:lnTo>
                  <a:lnTo>
                    <a:pt x="1036" y="1432"/>
                  </a:lnTo>
                  <a:lnTo>
                    <a:pt x="1054" y="1437"/>
                  </a:lnTo>
                  <a:lnTo>
                    <a:pt x="1070" y="1444"/>
                  </a:lnTo>
                  <a:lnTo>
                    <a:pt x="1083" y="1456"/>
                  </a:lnTo>
                  <a:lnTo>
                    <a:pt x="1094" y="1471"/>
                  </a:lnTo>
                  <a:lnTo>
                    <a:pt x="1100" y="1489"/>
                  </a:lnTo>
                  <a:lnTo>
                    <a:pt x="1101" y="1507"/>
                  </a:lnTo>
                  <a:lnTo>
                    <a:pt x="1097" y="1525"/>
                  </a:lnTo>
                  <a:lnTo>
                    <a:pt x="1089" y="1541"/>
                  </a:lnTo>
                  <a:lnTo>
                    <a:pt x="1077" y="1555"/>
                  </a:lnTo>
                  <a:lnTo>
                    <a:pt x="1062" y="1565"/>
                  </a:lnTo>
                  <a:lnTo>
                    <a:pt x="415" y="1882"/>
                  </a:lnTo>
                  <a:lnTo>
                    <a:pt x="402" y="1893"/>
                  </a:lnTo>
                  <a:lnTo>
                    <a:pt x="390" y="1905"/>
                  </a:lnTo>
                  <a:lnTo>
                    <a:pt x="383" y="1920"/>
                  </a:lnTo>
                  <a:lnTo>
                    <a:pt x="379" y="1937"/>
                  </a:lnTo>
                  <a:lnTo>
                    <a:pt x="380" y="1955"/>
                  </a:lnTo>
                  <a:lnTo>
                    <a:pt x="385" y="1971"/>
                  </a:lnTo>
                  <a:lnTo>
                    <a:pt x="395" y="1986"/>
                  </a:lnTo>
                  <a:lnTo>
                    <a:pt x="408" y="1996"/>
                  </a:lnTo>
                  <a:lnTo>
                    <a:pt x="423" y="2005"/>
                  </a:lnTo>
                  <a:lnTo>
                    <a:pt x="440" y="2008"/>
                  </a:lnTo>
                  <a:lnTo>
                    <a:pt x="458" y="2007"/>
                  </a:lnTo>
                  <a:lnTo>
                    <a:pt x="473" y="2001"/>
                  </a:lnTo>
                  <a:lnTo>
                    <a:pt x="686" y="1897"/>
                  </a:lnTo>
                  <a:lnTo>
                    <a:pt x="1136" y="1675"/>
                  </a:lnTo>
                  <a:lnTo>
                    <a:pt x="1154" y="1670"/>
                  </a:lnTo>
                  <a:lnTo>
                    <a:pt x="1172" y="1669"/>
                  </a:lnTo>
                  <a:lnTo>
                    <a:pt x="1189" y="1672"/>
                  </a:lnTo>
                  <a:lnTo>
                    <a:pt x="1205" y="1680"/>
                  </a:lnTo>
                  <a:lnTo>
                    <a:pt x="1219" y="1692"/>
                  </a:lnTo>
                  <a:lnTo>
                    <a:pt x="1229" y="1708"/>
                  </a:lnTo>
                  <a:lnTo>
                    <a:pt x="1236" y="1726"/>
                  </a:lnTo>
                  <a:lnTo>
                    <a:pt x="1237" y="1744"/>
                  </a:lnTo>
                  <a:lnTo>
                    <a:pt x="1233" y="1762"/>
                  </a:lnTo>
                  <a:lnTo>
                    <a:pt x="1225" y="1778"/>
                  </a:lnTo>
                  <a:lnTo>
                    <a:pt x="1214" y="1791"/>
                  </a:lnTo>
                  <a:lnTo>
                    <a:pt x="1198" y="1802"/>
                  </a:lnTo>
                  <a:lnTo>
                    <a:pt x="748" y="2023"/>
                  </a:lnTo>
                  <a:lnTo>
                    <a:pt x="733" y="2032"/>
                  </a:lnTo>
                  <a:lnTo>
                    <a:pt x="721" y="2045"/>
                  </a:lnTo>
                  <a:lnTo>
                    <a:pt x="714" y="2061"/>
                  </a:lnTo>
                  <a:lnTo>
                    <a:pt x="711" y="2077"/>
                  </a:lnTo>
                  <a:lnTo>
                    <a:pt x="711" y="2094"/>
                  </a:lnTo>
                  <a:lnTo>
                    <a:pt x="717" y="2111"/>
                  </a:lnTo>
                  <a:lnTo>
                    <a:pt x="727" y="2125"/>
                  </a:lnTo>
                  <a:lnTo>
                    <a:pt x="739" y="2137"/>
                  </a:lnTo>
                  <a:lnTo>
                    <a:pt x="754" y="2144"/>
                  </a:lnTo>
                  <a:lnTo>
                    <a:pt x="772" y="2148"/>
                  </a:lnTo>
                  <a:lnTo>
                    <a:pt x="789" y="2147"/>
                  </a:lnTo>
                  <a:lnTo>
                    <a:pt x="805" y="2142"/>
                  </a:lnTo>
                  <a:lnTo>
                    <a:pt x="1610" y="1745"/>
                  </a:lnTo>
                  <a:lnTo>
                    <a:pt x="1692" y="1703"/>
                  </a:lnTo>
                  <a:lnTo>
                    <a:pt x="1773" y="1655"/>
                  </a:lnTo>
                  <a:lnTo>
                    <a:pt x="1851" y="1604"/>
                  </a:lnTo>
                  <a:lnTo>
                    <a:pt x="1927" y="1550"/>
                  </a:lnTo>
                  <a:lnTo>
                    <a:pt x="1999" y="1491"/>
                  </a:lnTo>
                  <a:lnTo>
                    <a:pt x="2070" y="1430"/>
                  </a:lnTo>
                  <a:lnTo>
                    <a:pt x="2218" y="1293"/>
                  </a:lnTo>
                  <a:lnTo>
                    <a:pt x="1738" y="308"/>
                  </a:lnTo>
                  <a:lnTo>
                    <a:pt x="1732" y="290"/>
                  </a:lnTo>
                  <a:lnTo>
                    <a:pt x="1731" y="272"/>
                  </a:lnTo>
                  <a:lnTo>
                    <a:pt x="1734" y="254"/>
                  </a:lnTo>
                  <a:lnTo>
                    <a:pt x="1742" y="238"/>
                  </a:lnTo>
                  <a:lnTo>
                    <a:pt x="1754" y="225"/>
                  </a:lnTo>
                  <a:lnTo>
                    <a:pt x="1770" y="214"/>
                  </a:lnTo>
                  <a:lnTo>
                    <a:pt x="2190" y="7"/>
                  </a:lnTo>
                  <a:lnTo>
                    <a:pt x="2208" y="1"/>
                  </a:lnTo>
                  <a:lnTo>
                    <a:pt x="22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46" name="Group 71"/>
          <p:cNvGrpSpPr/>
          <p:nvPr/>
        </p:nvGrpSpPr>
        <p:grpSpPr>
          <a:xfrm>
            <a:off x="2985970" y="5356997"/>
            <a:ext cx="413447" cy="433431"/>
            <a:chOff x="7256463" y="5006975"/>
            <a:chExt cx="525463" cy="550863"/>
          </a:xfrm>
          <a:solidFill>
            <a:schemeClr val="bg1"/>
          </a:solidFill>
        </p:grpSpPr>
        <p:sp>
          <p:nvSpPr>
            <p:cNvPr id="47" name="Freeform 425"/>
            <p:cNvSpPr/>
            <p:nvPr/>
          </p:nvSpPr>
          <p:spPr bwMode="auto">
            <a:xfrm>
              <a:off x="7370763" y="5270500"/>
              <a:ext cx="296863" cy="36512"/>
            </a:xfrm>
            <a:custGeom>
              <a:avLst/>
              <a:gdLst>
                <a:gd name="T0" fmla="*/ 696 w 1871"/>
                <a:gd name="T1" fmla="*/ 0 h 237"/>
                <a:gd name="T2" fmla="*/ 731 w 1871"/>
                <a:gd name="T3" fmla="*/ 10 h 237"/>
                <a:gd name="T4" fmla="*/ 757 w 1871"/>
                <a:gd name="T5" fmla="*/ 34 h 237"/>
                <a:gd name="T6" fmla="*/ 766 w 1871"/>
                <a:gd name="T7" fmla="*/ 70 h 237"/>
                <a:gd name="T8" fmla="*/ 766 w 1871"/>
                <a:gd name="T9" fmla="*/ 89 h 237"/>
                <a:gd name="T10" fmla="*/ 768 w 1871"/>
                <a:gd name="T11" fmla="*/ 95 h 237"/>
                <a:gd name="T12" fmla="*/ 1101 w 1871"/>
                <a:gd name="T13" fmla="*/ 98 h 237"/>
                <a:gd name="T14" fmla="*/ 1103 w 1871"/>
                <a:gd name="T15" fmla="*/ 92 h 237"/>
                <a:gd name="T16" fmla="*/ 1104 w 1871"/>
                <a:gd name="T17" fmla="*/ 85 h 237"/>
                <a:gd name="T18" fmla="*/ 1107 w 1871"/>
                <a:gd name="T19" fmla="*/ 51 h 237"/>
                <a:gd name="T20" fmla="*/ 1125 w 1871"/>
                <a:gd name="T21" fmla="*/ 20 h 237"/>
                <a:gd name="T22" fmla="*/ 1156 w 1871"/>
                <a:gd name="T23" fmla="*/ 2 h 237"/>
                <a:gd name="T24" fmla="*/ 1801 w 1871"/>
                <a:gd name="T25" fmla="*/ 0 h 237"/>
                <a:gd name="T26" fmla="*/ 1836 w 1871"/>
                <a:gd name="T27" fmla="*/ 10 h 237"/>
                <a:gd name="T28" fmla="*/ 1861 w 1871"/>
                <a:gd name="T29" fmla="*/ 34 h 237"/>
                <a:gd name="T30" fmla="*/ 1871 w 1871"/>
                <a:gd name="T31" fmla="*/ 70 h 237"/>
                <a:gd name="T32" fmla="*/ 1861 w 1871"/>
                <a:gd name="T33" fmla="*/ 106 h 237"/>
                <a:gd name="T34" fmla="*/ 1836 w 1871"/>
                <a:gd name="T35" fmla="*/ 130 h 237"/>
                <a:gd name="T36" fmla="*/ 1801 w 1871"/>
                <a:gd name="T37" fmla="*/ 140 h 237"/>
                <a:gd name="T38" fmla="*/ 1223 w 1871"/>
                <a:gd name="T39" fmla="*/ 167 h 237"/>
                <a:gd name="T40" fmla="*/ 1185 w 1871"/>
                <a:gd name="T41" fmla="*/ 210 h 237"/>
                <a:gd name="T42" fmla="*/ 1135 w 1871"/>
                <a:gd name="T43" fmla="*/ 234 h 237"/>
                <a:gd name="T44" fmla="*/ 763 w 1871"/>
                <a:gd name="T45" fmla="*/ 237 h 237"/>
                <a:gd name="T46" fmla="*/ 708 w 1871"/>
                <a:gd name="T47" fmla="*/ 225 h 237"/>
                <a:gd name="T48" fmla="*/ 663 w 1871"/>
                <a:gd name="T49" fmla="*/ 191 h 237"/>
                <a:gd name="T50" fmla="*/ 635 w 1871"/>
                <a:gd name="T51" fmla="*/ 140 h 237"/>
                <a:gd name="T52" fmla="*/ 51 w 1871"/>
                <a:gd name="T53" fmla="*/ 138 h 237"/>
                <a:gd name="T54" fmla="*/ 20 w 1871"/>
                <a:gd name="T55" fmla="*/ 120 h 237"/>
                <a:gd name="T56" fmla="*/ 2 w 1871"/>
                <a:gd name="T57" fmla="*/ 89 h 237"/>
                <a:gd name="T58" fmla="*/ 3 w 1871"/>
                <a:gd name="T59" fmla="*/ 51 h 237"/>
                <a:gd name="T60" fmla="*/ 21 w 1871"/>
                <a:gd name="T61" fmla="*/ 20 h 237"/>
                <a:gd name="T62" fmla="*/ 52 w 1871"/>
                <a:gd name="T63" fmla="*/ 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71" h="237">
                  <a:moveTo>
                    <a:pt x="71" y="0"/>
                  </a:moveTo>
                  <a:lnTo>
                    <a:pt x="696" y="0"/>
                  </a:lnTo>
                  <a:lnTo>
                    <a:pt x="715" y="2"/>
                  </a:lnTo>
                  <a:lnTo>
                    <a:pt x="731" y="10"/>
                  </a:lnTo>
                  <a:lnTo>
                    <a:pt x="746" y="20"/>
                  </a:lnTo>
                  <a:lnTo>
                    <a:pt x="757" y="34"/>
                  </a:lnTo>
                  <a:lnTo>
                    <a:pt x="764" y="51"/>
                  </a:lnTo>
                  <a:lnTo>
                    <a:pt x="766" y="70"/>
                  </a:lnTo>
                  <a:lnTo>
                    <a:pt x="766" y="85"/>
                  </a:lnTo>
                  <a:lnTo>
                    <a:pt x="766" y="89"/>
                  </a:lnTo>
                  <a:lnTo>
                    <a:pt x="767" y="93"/>
                  </a:lnTo>
                  <a:lnTo>
                    <a:pt x="768" y="95"/>
                  </a:lnTo>
                  <a:lnTo>
                    <a:pt x="769" y="98"/>
                  </a:lnTo>
                  <a:lnTo>
                    <a:pt x="1101" y="98"/>
                  </a:lnTo>
                  <a:lnTo>
                    <a:pt x="1102" y="95"/>
                  </a:lnTo>
                  <a:lnTo>
                    <a:pt x="1103" y="92"/>
                  </a:lnTo>
                  <a:lnTo>
                    <a:pt x="1104" y="89"/>
                  </a:lnTo>
                  <a:lnTo>
                    <a:pt x="1104" y="85"/>
                  </a:lnTo>
                  <a:lnTo>
                    <a:pt x="1104" y="70"/>
                  </a:lnTo>
                  <a:lnTo>
                    <a:pt x="1107" y="51"/>
                  </a:lnTo>
                  <a:lnTo>
                    <a:pt x="1114" y="34"/>
                  </a:lnTo>
                  <a:lnTo>
                    <a:pt x="1125" y="20"/>
                  </a:lnTo>
                  <a:lnTo>
                    <a:pt x="1139" y="10"/>
                  </a:lnTo>
                  <a:lnTo>
                    <a:pt x="1156" y="2"/>
                  </a:lnTo>
                  <a:lnTo>
                    <a:pt x="1174" y="0"/>
                  </a:lnTo>
                  <a:lnTo>
                    <a:pt x="1801" y="0"/>
                  </a:lnTo>
                  <a:lnTo>
                    <a:pt x="1819" y="2"/>
                  </a:lnTo>
                  <a:lnTo>
                    <a:pt x="1836" y="10"/>
                  </a:lnTo>
                  <a:lnTo>
                    <a:pt x="1851" y="20"/>
                  </a:lnTo>
                  <a:lnTo>
                    <a:pt x="1861" y="34"/>
                  </a:lnTo>
                  <a:lnTo>
                    <a:pt x="1869" y="51"/>
                  </a:lnTo>
                  <a:lnTo>
                    <a:pt x="1871" y="70"/>
                  </a:lnTo>
                  <a:lnTo>
                    <a:pt x="1869" y="89"/>
                  </a:lnTo>
                  <a:lnTo>
                    <a:pt x="1861" y="106"/>
                  </a:lnTo>
                  <a:lnTo>
                    <a:pt x="1851" y="120"/>
                  </a:lnTo>
                  <a:lnTo>
                    <a:pt x="1836" y="130"/>
                  </a:lnTo>
                  <a:lnTo>
                    <a:pt x="1819" y="138"/>
                  </a:lnTo>
                  <a:lnTo>
                    <a:pt x="1801" y="140"/>
                  </a:lnTo>
                  <a:lnTo>
                    <a:pt x="1235" y="140"/>
                  </a:lnTo>
                  <a:lnTo>
                    <a:pt x="1223" y="167"/>
                  </a:lnTo>
                  <a:lnTo>
                    <a:pt x="1206" y="191"/>
                  </a:lnTo>
                  <a:lnTo>
                    <a:pt x="1185" y="210"/>
                  </a:lnTo>
                  <a:lnTo>
                    <a:pt x="1162" y="225"/>
                  </a:lnTo>
                  <a:lnTo>
                    <a:pt x="1135" y="234"/>
                  </a:lnTo>
                  <a:lnTo>
                    <a:pt x="1107" y="237"/>
                  </a:lnTo>
                  <a:lnTo>
                    <a:pt x="763" y="237"/>
                  </a:lnTo>
                  <a:lnTo>
                    <a:pt x="734" y="234"/>
                  </a:lnTo>
                  <a:lnTo>
                    <a:pt x="708" y="225"/>
                  </a:lnTo>
                  <a:lnTo>
                    <a:pt x="685" y="210"/>
                  </a:lnTo>
                  <a:lnTo>
                    <a:pt x="663" y="191"/>
                  </a:lnTo>
                  <a:lnTo>
                    <a:pt x="646" y="167"/>
                  </a:lnTo>
                  <a:lnTo>
                    <a:pt x="635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0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9" y="34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8" name="Freeform 426"/>
            <p:cNvSpPr>
              <a:spLocks noEditPoints="1"/>
            </p:cNvSpPr>
            <p:nvPr/>
          </p:nvSpPr>
          <p:spPr bwMode="auto">
            <a:xfrm>
              <a:off x="7261226" y="5006975"/>
              <a:ext cx="517525" cy="354012"/>
            </a:xfrm>
            <a:custGeom>
              <a:avLst/>
              <a:gdLst>
                <a:gd name="T0" fmla="*/ 420 w 3259"/>
                <a:gd name="T1" fmla="*/ 143 h 2237"/>
                <a:gd name="T2" fmla="*/ 389 w 3259"/>
                <a:gd name="T3" fmla="*/ 165 h 2237"/>
                <a:gd name="T4" fmla="*/ 377 w 3259"/>
                <a:gd name="T5" fmla="*/ 203 h 2237"/>
                <a:gd name="T6" fmla="*/ 374 w 3259"/>
                <a:gd name="T7" fmla="*/ 1797 h 2237"/>
                <a:gd name="T8" fmla="*/ 356 w 3259"/>
                <a:gd name="T9" fmla="*/ 1827 h 2237"/>
                <a:gd name="T10" fmla="*/ 325 w 3259"/>
                <a:gd name="T11" fmla="*/ 1845 h 2237"/>
                <a:gd name="T12" fmla="*/ 139 w 3259"/>
                <a:gd name="T13" fmla="*/ 1849 h 2237"/>
                <a:gd name="T14" fmla="*/ 143 w 3259"/>
                <a:gd name="T15" fmla="*/ 1966 h 2237"/>
                <a:gd name="T16" fmla="*/ 167 w 3259"/>
                <a:gd name="T17" fmla="*/ 2024 h 2237"/>
                <a:gd name="T18" fmla="*/ 212 w 3259"/>
                <a:gd name="T19" fmla="*/ 2069 h 2237"/>
                <a:gd name="T20" fmla="*/ 271 w 3259"/>
                <a:gd name="T21" fmla="*/ 2094 h 2237"/>
                <a:gd name="T22" fmla="*/ 2954 w 3259"/>
                <a:gd name="T23" fmla="*/ 2097 h 2237"/>
                <a:gd name="T24" fmla="*/ 3017 w 3259"/>
                <a:gd name="T25" fmla="*/ 2085 h 2237"/>
                <a:gd name="T26" fmla="*/ 3070 w 3259"/>
                <a:gd name="T27" fmla="*/ 2049 h 2237"/>
                <a:gd name="T28" fmla="*/ 3105 w 3259"/>
                <a:gd name="T29" fmla="*/ 1997 h 2237"/>
                <a:gd name="T30" fmla="*/ 3118 w 3259"/>
                <a:gd name="T31" fmla="*/ 1933 h 2237"/>
                <a:gd name="T32" fmla="*/ 2952 w 3259"/>
                <a:gd name="T33" fmla="*/ 1849 h 2237"/>
                <a:gd name="T34" fmla="*/ 2916 w 3259"/>
                <a:gd name="T35" fmla="*/ 1839 h 2237"/>
                <a:gd name="T36" fmla="*/ 2890 w 3259"/>
                <a:gd name="T37" fmla="*/ 1814 h 2237"/>
                <a:gd name="T38" fmla="*/ 2881 w 3259"/>
                <a:gd name="T39" fmla="*/ 1778 h 2237"/>
                <a:gd name="T40" fmla="*/ 2874 w 3259"/>
                <a:gd name="T41" fmla="*/ 186 h 2237"/>
                <a:gd name="T42" fmla="*/ 2848 w 3259"/>
                <a:gd name="T43" fmla="*/ 153 h 2237"/>
                <a:gd name="T44" fmla="*/ 2810 w 3259"/>
                <a:gd name="T45" fmla="*/ 140 h 2237"/>
                <a:gd name="T46" fmla="*/ 441 w 3259"/>
                <a:gd name="T47" fmla="*/ 0 h 2237"/>
                <a:gd name="T48" fmla="*/ 2846 w 3259"/>
                <a:gd name="T49" fmla="*/ 4 h 2237"/>
                <a:gd name="T50" fmla="*/ 2910 w 3259"/>
                <a:gd name="T51" fmla="*/ 26 h 2237"/>
                <a:gd name="T52" fmla="*/ 2964 w 3259"/>
                <a:gd name="T53" fmla="*/ 68 h 2237"/>
                <a:gd name="T54" fmla="*/ 3003 w 3259"/>
                <a:gd name="T55" fmla="*/ 126 h 2237"/>
                <a:gd name="T56" fmla="*/ 3021 w 3259"/>
                <a:gd name="T57" fmla="*/ 196 h 2237"/>
                <a:gd name="T58" fmla="*/ 3188 w 3259"/>
                <a:gd name="T59" fmla="*/ 1707 h 2237"/>
                <a:gd name="T60" fmla="*/ 3224 w 3259"/>
                <a:gd name="T61" fmla="*/ 1716 h 2237"/>
                <a:gd name="T62" fmla="*/ 3250 w 3259"/>
                <a:gd name="T63" fmla="*/ 1742 h 2237"/>
                <a:gd name="T64" fmla="*/ 3259 w 3259"/>
                <a:gd name="T65" fmla="*/ 1778 h 2237"/>
                <a:gd name="T66" fmla="*/ 3256 w 3259"/>
                <a:gd name="T67" fmla="*/ 1978 h 2237"/>
                <a:gd name="T68" fmla="*/ 3231 w 3259"/>
                <a:gd name="T69" fmla="*/ 2060 h 2237"/>
                <a:gd name="T70" fmla="*/ 3184 w 3259"/>
                <a:gd name="T71" fmla="*/ 2132 h 2237"/>
                <a:gd name="T72" fmla="*/ 3120 w 3259"/>
                <a:gd name="T73" fmla="*/ 2187 h 2237"/>
                <a:gd name="T74" fmla="*/ 3042 w 3259"/>
                <a:gd name="T75" fmla="*/ 2224 h 2237"/>
                <a:gd name="T76" fmla="*/ 2954 w 3259"/>
                <a:gd name="T77" fmla="*/ 2237 h 2237"/>
                <a:gd name="T78" fmla="*/ 259 w 3259"/>
                <a:gd name="T79" fmla="*/ 2234 h 2237"/>
                <a:gd name="T80" fmla="*/ 176 w 3259"/>
                <a:gd name="T81" fmla="*/ 2208 h 2237"/>
                <a:gd name="T82" fmla="*/ 105 w 3259"/>
                <a:gd name="T83" fmla="*/ 2162 h 2237"/>
                <a:gd name="T84" fmla="*/ 48 w 3259"/>
                <a:gd name="T85" fmla="*/ 2098 h 2237"/>
                <a:gd name="T86" fmla="*/ 12 w 3259"/>
                <a:gd name="T87" fmla="*/ 2020 h 2237"/>
                <a:gd name="T88" fmla="*/ 0 w 3259"/>
                <a:gd name="T89" fmla="*/ 1932 h 2237"/>
                <a:gd name="T90" fmla="*/ 2 w 3259"/>
                <a:gd name="T91" fmla="*/ 1759 h 2237"/>
                <a:gd name="T92" fmla="*/ 20 w 3259"/>
                <a:gd name="T93" fmla="*/ 1728 h 2237"/>
                <a:gd name="T94" fmla="*/ 52 w 3259"/>
                <a:gd name="T95" fmla="*/ 1710 h 2237"/>
                <a:gd name="T96" fmla="*/ 237 w 3259"/>
                <a:gd name="T97" fmla="*/ 1707 h 2237"/>
                <a:gd name="T98" fmla="*/ 240 w 3259"/>
                <a:gd name="T99" fmla="*/ 167 h 2237"/>
                <a:gd name="T100" fmla="*/ 265 w 3259"/>
                <a:gd name="T101" fmla="*/ 101 h 2237"/>
                <a:gd name="T102" fmla="*/ 309 w 3259"/>
                <a:gd name="T103" fmla="*/ 48 h 2237"/>
                <a:gd name="T104" fmla="*/ 370 w 3259"/>
                <a:gd name="T105" fmla="*/ 13 h 2237"/>
                <a:gd name="T106" fmla="*/ 441 w 3259"/>
                <a:gd name="T107" fmla="*/ 0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59" h="2237">
                  <a:moveTo>
                    <a:pt x="439" y="140"/>
                  </a:moveTo>
                  <a:lnTo>
                    <a:pt x="420" y="143"/>
                  </a:lnTo>
                  <a:lnTo>
                    <a:pt x="402" y="152"/>
                  </a:lnTo>
                  <a:lnTo>
                    <a:pt x="389" y="165"/>
                  </a:lnTo>
                  <a:lnTo>
                    <a:pt x="380" y="183"/>
                  </a:lnTo>
                  <a:lnTo>
                    <a:pt x="377" y="203"/>
                  </a:lnTo>
                  <a:lnTo>
                    <a:pt x="377" y="1778"/>
                  </a:lnTo>
                  <a:lnTo>
                    <a:pt x="374" y="1797"/>
                  </a:lnTo>
                  <a:lnTo>
                    <a:pt x="367" y="1814"/>
                  </a:lnTo>
                  <a:lnTo>
                    <a:pt x="356" y="1827"/>
                  </a:lnTo>
                  <a:lnTo>
                    <a:pt x="342" y="1839"/>
                  </a:lnTo>
                  <a:lnTo>
                    <a:pt x="325" y="1845"/>
                  </a:lnTo>
                  <a:lnTo>
                    <a:pt x="306" y="1849"/>
                  </a:lnTo>
                  <a:lnTo>
                    <a:pt x="139" y="1849"/>
                  </a:lnTo>
                  <a:lnTo>
                    <a:pt x="139" y="1933"/>
                  </a:lnTo>
                  <a:lnTo>
                    <a:pt x="143" y="1966"/>
                  </a:lnTo>
                  <a:lnTo>
                    <a:pt x="152" y="1997"/>
                  </a:lnTo>
                  <a:lnTo>
                    <a:pt x="167" y="2024"/>
                  </a:lnTo>
                  <a:lnTo>
                    <a:pt x="187" y="2049"/>
                  </a:lnTo>
                  <a:lnTo>
                    <a:pt x="212" y="2069"/>
                  </a:lnTo>
                  <a:lnTo>
                    <a:pt x="240" y="2085"/>
                  </a:lnTo>
                  <a:lnTo>
                    <a:pt x="271" y="2094"/>
                  </a:lnTo>
                  <a:lnTo>
                    <a:pt x="304" y="2097"/>
                  </a:lnTo>
                  <a:lnTo>
                    <a:pt x="2954" y="2097"/>
                  </a:lnTo>
                  <a:lnTo>
                    <a:pt x="2987" y="2094"/>
                  </a:lnTo>
                  <a:lnTo>
                    <a:pt x="3017" y="2085"/>
                  </a:lnTo>
                  <a:lnTo>
                    <a:pt x="3046" y="2069"/>
                  </a:lnTo>
                  <a:lnTo>
                    <a:pt x="3070" y="2049"/>
                  </a:lnTo>
                  <a:lnTo>
                    <a:pt x="3091" y="2024"/>
                  </a:lnTo>
                  <a:lnTo>
                    <a:pt x="3105" y="1997"/>
                  </a:lnTo>
                  <a:lnTo>
                    <a:pt x="3115" y="1966"/>
                  </a:lnTo>
                  <a:lnTo>
                    <a:pt x="3118" y="1933"/>
                  </a:lnTo>
                  <a:lnTo>
                    <a:pt x="3118" y="1849"/>
                  </a:lnTo>
                  <a:lnTo>
                    <a:pt x="2952" y="1849"/>
                  </a:lnTo>
                  <a:lnTo>
                    <a:pt x="2933" y="1845"/>
                  </a:lnTo>
                  <a:lnTo>
                    <a:pt x="2916" y="1839"/>
                  </a:lnTo>
                  <a:lnTo>
                    <a:pt x="2901" y="1827"/>
                  </a:lnTo>
                  <a:lnTo>
                    <a:pt x="2890" y="1814"/>
                  </a:lnTo>
                  <a:lnTo>
                    <a:pt x="2883" y="1797"/>
                  </a:lnTo>
                  <a:lnTo>
                    <a:pt x="2881" y="1778"/>
                  </a:lnTo>
                  <a:lnTo>
                    <a:pt x="2881" y="207"/>
                  </a:lnTo>
                  <a:lnTo>
                    <a:pt x="2874" y="186"/>
                  </a:lnTo>
                  <a:lnTo>
                    <a:pt x="2864" y="168"/>
                  </a:lnTo>
                  <a:lnTo>
                    <a:pt x="2848" y="153"/>
                  </a:lnTo>
                  <a:lnTo>
                    <a:pt x="2830" y="143"/>
                  </a:lnTo>
                  <a:lnTo>
                    <a:pt x="2810" y="140"/>
                  </a:lnTo>
                  <a:lnTo>
                    <a:pt x="439" y="140"/>
                  </a:lnTo>
                  <a:close/>
                  <a:moveTo>
                    <a:pt x="441" y="0"/>
                  </a:moveTo>
                  <a:lnTo>
                    <a:pt x="2810" y="0"/>
                  </a:lnTo>
                  <a:lnTo>
                    <a:pt x="2846" y="4"/>
                  </a:lnTo>
                  <a:lnTo>
                    <a:pt x="2880" y="12"/>
                  </a:lnTo>
                  <a:lnTo>
                    <a:pt x="2910" y="26"/>
                  </a:lnTo>
                  <a:lnTo>
                    <a:pt x="2939" y="45"/>
                  </a:lnTo>
                  <a:lnTo>
                    <a:pt x="2964" y="68"/>
                  </a:lnTo>
                  <a:lnTo>
                    <a:pt x="2986" y="96"/>
                  </a:lnTo>
                  <a:lnTo>
                    <a:pt x="3003" y="126"/>
                  </a:lnTo>
                  <a:lnTo>
                    <a:pt x="3014" y="160"/>
                  </a:lnTo>
                  <a:lnTo>
                    <a:pt x="3021" y="196"/>
                  </a:lnTo>
                  <a:lnTo>
                    <a:pt x="3021" y="1707"/>
                  </a:lnTo>
                  <a:lnTo>
                    <a:pt x="3188" y="1707"/>
                  </a:lnTo>
                  <a:lnTo>
                    <a:pt x="3207" y="1710"/>
                  </a:lnTo>
                  <a:lnTo>
                    <a:pt x="3224" y="1716"/>
                  </a:lnTo>
                  <a:lnTo>
                    <a:pt x="3238" y="1728"/>
                  </a:lnTo>
                  <a:lnTo>
                    <a:pt x="3250" y="1742"/>
                  </a:lnTo>
                  <a:lnTo>
                    <a:pt x="3256" y="1759"/>
                  </a:lnTo>
                  <a:lnTo>
                    <a:pt x="3259" y="1778"/>
                  </a:lnTo>
                  <a:lnTo>
                    <a:pt x="3259" y="1932"/>
                  </a:lnTo>
                  <a:lnTo>
                    <a:pt x="3256" y="1978"/>
                  </a:lnTo>
                  <a:lnTo>
                    <a:pt x="3246" y="2020"/>
                  </a:lnTo>
                  <a:lnTo>
                    <a:pt x="3231" y="2060"/>
                  </a:lnTo>
                  <a:lnTo>
                    <a:pt x="3209" y="2098"/>
                  </a:lnTo>
                  <a:lnTo>
                    <a:pt x="3184" y="2132"/>
                  </a:lnTo>
                  <a:lnTo>
                    <a:pt x="3154" y="2162"/>
                  </a:lnTo>
                  <a:lnTo>
                    <a:pt x="3120" y="2187"/>
                  </a:lnTo>
                  <a:lnTo>
                    <a:pt x="3082" y="2208"/>
                  </a:lnTo>
                  <a:lnTo>
                    <a:pt x="3042" y="2224"/>
                  </a:lnTo>
                  <a:lnTo>
                    <a:pt x="2999" y="2234"/>
                  </a:lnTo>
                  <a:lnTo>
                    <a:pt x="2954" y="2237"/>
                  </a:lnTo>
                  <a:lnTo>
                    <a:pt x="304" y="2237"/>
                  </a:lnTo>
                  <a:lnTo>
                    <a:pt x="259" y="2234"/>
                  </a:lnTo>
                  <a:lnTo>
                    <a:pt x="216" y="2223"/>
                  </a:lnTo>
                  <a:lnTo>
                    <a:pt x="176" y="2208"/>
                  </a:lnTo>
                  <a:lnTo>
                    <a:pt x="138" y="2187"/>
                  </a:lnTo>
                  <a:lnTo>
                    <a:pt x="105" y="2162"/>
                  </a:lnTo>
                  <a:lnTo>
                    <a:pt x="74" y="2132"/>
                  </a:lnTo>
                  <a:lnTo>
                    <a:pt x="48" y="2098"/>
                  </a:lnTo>
                  <a:lnTo>
                    <a:pt x="28" y="2060"/>
                  </a:lnTo>
                  <a:lnTo>
                    <a:pt x="12" y="2020"/>
                  </a:lnTo>
                  <a:lnTo>
                    <a:pt x="3" y="1978"/>
                  </a:lnTo>
                  <a:lnTo>
                    <a:pt x="0" y="1932"/>
                  </a:lnTo>
                  <a:lnTo>
                    <a:pt x="0" y="1778"/>
                  </a:lnTo>
                  <a:lnTo>
                    <a:pt x="2" y="1759"/>
                  </a:lnTo>
                  <a:lnTo>
                    <a:pt x="9" y="1742"/>
                  </a:lnTo>
                  <a:lnTo>
                    <a:pt x="20" y="1728"/>
                  </a:lnTo>
                  <a:lnTo>
                    <a:pt x="35" y="1716"/>
                  </a:lnTo>
                  <a:lnTo>
                    <a:pt x="52" y="1710"/>
                  </a:lnTo>
                  <a:lnTo>
                    <a:pt x="70" y="1707"/>
                  </a:lnTo>
                  <a:lnTo>
                    <a:pt x="237" y="1707"/>
                  </a:lnTo>
                  <a:lnTo>
                    <a:pt x="237" y="203"/>
                  </a:lnTo>
                  <a:lnTo>
                    <a:pt x="240" y="167"/>
                  </a:lnTo>
                  <a:lnTo>
                    <a:pt x="250" y="132"/>
                  </a:lnTo>
                  <a:lnTo>
                    <a:pt x="265" y="101"/>
                  </a:lnTo>
                  <a:lnTo>
                    <a:pt x="285" y="72"/>
                  </a:lnTo>
                  <a:lnTo>
                    <a:pt x="309" y="48"/>
                  </a:lnTo>
                  <a:lnTo>
                    <a:pt x="338" y="28"/>
                  </a:lnTo>
                  <a:lnTo>
                    <a:pt x="370" y="13"/>
                  </a:lnTo>
                  <a:lnTo>
                    <a:pt x="403" y="4"/>
                  </a:lnTo>
                  <a:lnTo>
                    <a:pt x="4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9" name="Freeform 427"/>
            <p:cNvSpPr>
              <a:spLocks noEditPoints="1"/>
            </p:cNvSpPr>
            <p:nvPr/>
          </p:nvSpPr>
          <p:spPr bwMode="auto">
            <a:xfrm>
              <a:off x="7256463" y="5395913"/>
              <a:ext cx="525463" cy="161925"/>
            </a:xfrm>
            <a:custGeom>
              <a:avLst/>
              <a:gdLst>
                <a:gd name="T0" fmla="*/ 1622 w 3314"/>
                <a:gd name="T1" fmla="*/ 499 h 1023"/>
                <a:gd name="T2" fmla="*/ 1559 w 3314"/>
                <a:gd name="T3" fmla="*/ 522 h 1023"/>
                <a:gd name="T4" fmla="*/ 1509 w 3314"/>
                <a:gd name="T5" fmla="*/ 565 h 1023"/>
                <a:gd name="T6" fmla="*/ 1476 w 3314"/>
                <a:gd name="T7" fmla="*/ 621 h 1023"/>
                <a:gd name="T8" fmla="*/ 1464 w 3314"/>
                <a:gd name="T9" fmla="*/ 688 h 1023"/>
                <a:gd name="T10" fmla="*/ 1476 w 3314"/>
                <a:gd name="T11" fmla="*/ 756 h 1023"/>
                <a:gd name="T12" fmla="*/ 1509 w 3314"/>
                <a:gd name="T13" fmla="*/ 812 h 1023"/>
                <a:gd name="T14" fmla="*/ 1559 w 3314"/>
                <a:gd name="T15" fmla="*/ 854 h 1023"/>
                <a:gd name="T16" fmla="*/ 1622 w 3314"/>
                <a:gd name="T17" fmla="*/ 878 h 1023"/>
                <a:gd name="T18" fmla="*/ 1692 w 3314"/>
                <a:gd name="T19" fmla="*/ 878 h 1023"/>
                <a:gd name="T20" fmla="*/ 1754 w 3314"/>
                <a:gd name="T21" fmla="*/ 854 h 1023"/>
                <a:gd name="T22" fmla="*/ 1804 w 3314"/>
                <a:gd name="T23" fmla="*/ 812 h 1023"/>
                <a:gd name="T24" fmla="*/ 1838 w 3314"/>
                <a:gd name="T25" fmla="*/ 756 h 1023"/>
                <a:gd name="T26" fmla="*/ 1850 w 3314"/>
                <a:gd name="T27" fmla="*/ 688 h 1023"/>
                <a:gd name="T28" fmla="*/ 1838 w 3314"/>
                <a:gd name="T29" fmla="*/ 621 h 1023"/>
                <a:gd name="T30" fmla="*/ 1804 w 3314"/>
                <a:gd name="T31" fmla="*/ 565 h 1023"/>
                <a:gd name="T32" fmla="*/ 1754 w 3314"/>
                <a:gd name="T33" fmla="*/ 522 h 1023"/>
                <a:gd name="T34" fmla="*/ 1692 w 3314"/>
                <a:gd name="T35" fmla="*/ 499 h 1023"/>
                <a:gd name="T36" fmla="*/ 1657 w 3314"/>
                <a:gd name="T37" fmla="*/ 0 h 1023"/>
                <a:gd name="T38" fmla="*/ 1693 w 3314"/>
                <a:gd name="T39" fmla="*/ 9 h 1023"/>
                <a:gd name="T40" fmla="*/ 1717 w 3314"/>
                <a:gd name="T41" fmla="*/ 35 h 1023"/>
                <a:gd name="T42" fmla="*/ 1727 w 3314"/>
                <a:gd name="T43" fmla="*/ 70 h 1023"/>
                <a:gd name="T44" fmla="*/ 1768 w 3314"/>
                <a:gd name="T45" fmla="*/ 375 h 1023"/>
                <a:gd name="T46" fmla="*/ 1843 w 3314"/>
                <a:gd name="T47" fmla="*/ 413 h 1023"/>
                <a:gd name="T48" fmla="*/ 1907 w 3314"/>
                <a:gd name="T49" fmla="*/ 469 h 1023"/>
                <a:gd name="T50" fmla="*/ 1954 w 3314"/>
                <a:gd name="T51" fmla="*/ 538 h 1023"/>
                <a:gd name="T52" fmla="*/ 1983 w 3314"/>
                <a:gd name="T53" fmla="*/ 618 h 1023"/>
                <a:gd name="T54" fmla="*/ 3263 w 3314"/>
                <a:gd name="T55" fmla="*/ 622 h 1023"/>
                <a:gd name="T56" fmla="*/ 3293 w 3314"/>
                <a:gd name="T57" fmla="*/ 640 h 1023"/>
                <a:gd name="T58" fmla="*/ 3312 w 3314"/>
                <a:gd name="T59" fmla="*/ 670 h 1023"/>
                <a:gd name="T60" fmla="*/ 3312 w 3314"/>
                <a:gd name="T61" fmla="*/ 707 h 1023"/>
                <a:gd name="T62" fmla="*/ 3293 w 3314"/>
                <a:gd name="T63" fmla="*/ 739 h 1023"/>
                <a:gd name="T64" fmla="*/ 3263 w 3314"/>
                <a:gd name="T65" fmla="*/ 757 h 1023"/>
                <a:gd name="T66" fmla="*/ 1983 w 3314"/>
                <a:gd name="T67" fmla="*/ 759 h 1023"/>
                <a:gd name="T68" fmla="*/ 1952 w 3314"/>
                <a:gd name="T69" fmla="*/ 844 h 1023"/>
                <a:gd name="T70" fmla="*/ 1901 w 3314"/>
                <a:gd name="T71" fmla="*/ 917 h 1023"/>
                <a:gd name="T72" fmla="*/ 1832 w 3314"/>
                <a:gd name="T73" fmla="*/ 973 h 1023"/>
                <a:gd name="T74" fmla="*/ 1749 w 3314"/>
                <a:gd name="T75" fmla="*/ 1009 h 1023"/>
                <a:gd name="T76" fmla="*/ 1657 w 3314"/>
                <a:gd name="T77" fmla="*/ 1023 h 1023"/>
                <a:gd name="T78" fmla="*/ 1565 w 3314"/>
                <a:gd name="T79" fmla="*/ 1009 h 1023"/>
                <a:gd name="T80" fmla="*/ 1482 w 3314"/>
                <a:gd name="T81" fmla="*/ 973 h 1023"/>
                <a:gd name="T82" fmla="*/ 1414 w 3314"/>
                <a:gd name="T83" fmla="*/ 917 h 1023"/>
                <a:gd name="T84" fmla="*/ 1362 w 3314"/>
                <a:gd name="T85" fmla="*/ 844 h 1023"/>
                <a:gd name="T86" fmla="*/ 1330 w 3314"/>
                <a:gd name="T87" fmla="*/ 759 h 1023"/>
                <a:gd name="T88" fmla="*/ 51 w 3314"/>
                <a:gd name="T89" fmla="*/ 757 h 1023"/>
                <a:gd name="T90" fmla="*/ 20 w 3314"/>
                <a:gd name="T91" fmla="*/ 739 h 1023"/>
                <a:gd name="T92" fmla="*/ 2 w 3314"/>
                <a:gd name="T93" fmla="*/ 707 h 1023"/>
                <a:gd name="T94" fmla="*/ 0 w 3314"/>
                <a:gd name="T95" fmla="*/ 689 h 1023"/>
                <a:gd name="T96" fmla="*/ 10 w 3314"/>
                <a:gd name="T97" fmla="*/ 653 h 1023"/>
                <a:gd name="T98" fmla="*/ 35 w 3314"/>
                <a:gd name="T99" fmla="*/ 628 h 1023"/>
                <a:gd name="T100" fmla="*/ 70 w 3314"/>
                <a:gd name="T101" fmla="*/ 618 h 1023"/>
                <a:gd name="T102" fmla="*/ 1342 w 3314"/>
                <a:gd name="T103" fmla="*/ 577 h 1023"/>
                <a:gd name="T104" fmla="*/ 1380 w 3314"/>
                <a:gd name="T105" fmla="*/ 502 h 1023"/>
                <a:gd name="T106" fmla="*/ 1436 w 3314"/>
                <a:gd name="T107" fmla="*/ 440 h 1023"/>
                <a:gd name="T108" fmla="*/ 1505 w 3314"/>
                <a:gd name="T109" fmla="*/ 392 h 1023"/>
                <a:gd name="T110" fmla="*/ 1587 w 3314"/>
                <a:gd name="T111" fmla="*/ 364 h 1023"/>
                <a:gd name="T112" fmla="*/ 1589 w 3314"/>
                <a:gd name="T113" fmla="*/ 51 h 1023"/>
                <a:gd name="T114" fmla="*/ 1607 w 3314"/>
                <a:gd name="T115" fmla="*/ 21 h 1023"/>
                <a:gd name="T116" fmla="*/ 1638 w 3314"/>
                <a:gd name="T117" fmla="*/ 3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14" h="1023">
                  <a:moveTo>
                    <a:pt x="1657" y="496"/>
                  </a:moveTo>
                  <a:lnTo>
                    <a:pt x="1622" y="499"/>
                  </a:lnTo>
                  <a:lnTo>
                    <a:pt x="1589" y="507"/>
                  </a:lnTo>
                  <a:lnTo>
                    <a:pt x="1559" y="522"/>
                  </a:lnTo>
                  <a:lnTo>
                    <a:pt x="1533" y="541"/>
                  </a:lnTo>
                  <a:lnTo>
                    <a:pt x="1509" y="565"/>
                  </a:lnTo>
                  <a:lnTo>
                    <a:pt x="1490" y="591"/>
                  </a:lnTo>
                  <a:lnTo>
                    <a:pt x="1476" y="621"/>
                  </a:lnTo>
                  <a:lnTo>
                    <a:pt x="1467" y="653"/>
                  </a:lnTo>
                  <a:lnTo>
                    <a:pt x="1464" y="688"/>
                  </a:lnTo>
                  <a:lnTo>
                    <a:pt x="1467" y="723"/>
                  </a:lnTo>
                  <a:lnTo>
                    <a:pt x="1476" y="756"/>
                  </a:lnTo>
                  <a:lnTo>
                    <a:pt x="1490" y="786"/>
                  </a:lnTo>
                  <a:lnTo>
                    <a:pt x="1509" y="812"/>
                  </a:lnTo>
                  <a:lnTo>
                    <a:pt x="1533" y="835"/>
                  </a:lnTo>
                  <a:lnTo>
                    <a:pt x="1559" y="854"/>
                  </a:lnTo>
                  <a:lnTo>
                    <a:pt x="1589" y="869"/>
                  </a:lnTo>
                  <a:lnTo>
                    <a:pt x="1622" y="878"/>
                  </a:lnTo>
                  <a:lnTo>
                    <a:pt x="1657" y="881"/>
                  </a:lnTo>
                  <a:lnTo>
                    <a:pt x="1692" y="878"/>
                  </a:lnTo>
                  <a:lnTo>
                    <a:pt x="1725" y="869"/>
                  </a:lnTo>
                  <a:lnTo>
                    <a:pt x="1754" y="854"/>
                  </a:lnTo>
                  <a:lnTo>
                    <a:pt x="1781" y="835"/>
                  </a:lnTo>
                  <a:lnTo>
                    <a:pt x="1804" y="812"/>
                  </a:lnTo>
                  <a:lnTo>
                    <a:pt x="1823" y="786"/>
                  </a:lnTo>
                  <a:lnTo>
                    <a:pt x="1838" y="756"/>
                  </a:lnTo>
                  <a:lnTo>
                    <a:pt x="1847" y="723"/>
                  </a:lnTo>
                  <a:lnTo>
                    <a:pt x="1850" y="688"/>
                  </a:lnTo>
                  <a:lnTo>
                    <a:pt x="1847" y="653"/>
                  </a:lnTo>
                  <a:lnTo>
                    <a:pt x="1838" y="621"/>
                  </a:lnTo>
                  <a:lnTo>
                    <a:pt x="1823" y="591"/>
                  </a:lnTo>
                  <a:lnTo>
                    <a:pt x="1804" y="565"/>
                  </a:lnTo>
                  <a:lnTo>
                    <a:pt x="1781" y="541"/>
                  </a:lnTo>
                  <a:lnTo>
                    <a:pt x="1754" y="522"/>
                  </a:lnTo>
                  <a:lnTo>
                    <a:pt x="1725" y="507"/>
                  </a:lnTo>
                  <a:lnTo>
                    <a:pt x="1692" y="499"/>
                  </a:lnTo>
                  <a:lnTo>
                    <a:pt x="1657" y="496"/>
                  </a:lnTo>
                  <a:close/>
                  <a:moveTo>
                    <a:pt x="1657" y="0"/>
                  </a:moveTo>
                  <a:lnTo>
                    <a:pt x="1676" y="3"/>
                  </a:lnTo>
                  <a:lnTo>
                    <a:pt x="1693" y="9"/>
                  </a:lnTo>
                  <a:lnTo>
                    <a:pt x="1707" y="21"/>
                  </a:lnTo>
                  <a:lnTo>
                    <a:pt x="1717" y="35"/>
                  </a:lnTo>
                  <a:lnTo>
                    <a:pt x="1725" y="51"/>
                  </a:lnTo>
                  <a:lnTo>
                    <a:pt x="1727" y="70"/>
                  </a:lnTo>
                  <a:lnTo>
                    <a:pt x="1727" y="364"/>
                  </a:lnTo>
                  <a:lnTo>
                    <a:pt x="1768" y="375"/>
                  </a:lnTo>
                  <a:lnTo>
                    <a:pt x="1807" y="392"/>
                  </a:lnTo>
                  <a:lnTo>
                    <a:pt x="1843" y="413"/>
                  </a:lnTo>
                  <a:lnTo>
                    <a:pt x="1877" y="440"/>
                  </a:lnTo>
                  <a:lnTo>
                    <a:pt x="1907" y="469"/>
                  </a:lnTo>
                  <a:lnTo>
                    <a:pt x="1932" y="502"/>
                  </a:lnTo>
                  <a:lnTo>
                    <a:pt x="1954" y="538"/>
                  </a:lnTo>
                  <a:lnTo>
                    <a:pt x="1971" y="577"/>
                  </a:lnTo>
                  <a:lnTo>
                    <a:pt x="1983" y="618"/>
                  </a:lnTo>
                  <a:lnTo>
                    <a:pt x="3244" y="618"/>
                  </a:lnTo>
                  <a:lnTo>
                    <a:pt x="3263" y="622"/>
                  </a:lnTo>
                  <a:lnTo>
                    <a:pt x="3279" y="628"/>
                  </a:lnTo>
                  <a:lnTo>
                    <a:pt x="3293" y="640"/>
                  </a:lnTo>
                  <a:lnTo>
                    <a:pt x="3304" y="653"/>
                  </a:lnTo>
                  <a:lnTo>
                    <a:pt x="3312" y="670"/>
                  </a:lnTo>
                  <a:lnTo>
                    <a:pt x="3314" y="689"/>
                  </a:lnTo>
                  <a:lnTo>
                    <a:pt x="3312" y="707"/>
                  </a:lnTo>
                  <a:lnTo>
                    <a:pt x="3304" y="724"/>
                  </a:lnTo>
                  <a:lnTo>
                    <a:pt x="3293" y="739"/>
                  </a:lnTo>
                  <a:lnTo>
                    <a:pt x="3279" y="750"/>
                  </a:lnTo>
                  <a:lnTo>
                    <a:pt x="3263" y="757"/>
                  </a:lnTo>
                  <a:lnTo>
                    <a:pt x="3244" y="759"/>
                  </a:lnTo>
                  <a:lnTo>
                    <a:pt x="1983" y="759"/>
                  </a:lnTo>
                  <a:lnTo>
                    <a:pt x="1971" y="803"/>
                  </a:lnTo>
                  <a:lnTo>
                    <a:pt x="1952" y="844"/>
                  </a:lnTo>
                  <a:lnTo>
                    <a:pt x="1928" y="882"/>
                  </a:lnTo>
                  <a:lnTo>
                    <a:pt x="1901" y="917"/>
                  </a:lnTo>
                  <a:lnTo>
                    <a:pt x="1868" y="947"/>
                  </a:lnTo>
                  <a:lnTo>
                    <a:pt x="1832" y="973"/>
                  </a:lnTo>
                  <a:lnTo>
                    <a:pt x="1791" y="994"/>
                  </a:lnTo>
                  <a:lnTo>
                    <a:pt x="1749" y="1009"/>
                  </a:lnTo>
                  <a:lnTo>
                    <a:pt x="1703" y="1018"/>
                  </a:lnTo>
                  <a:lnTo>
                    <a:pt x="1657" y="1023"/>
                  </a:lnTo>
                  <a:lnTo>
                    <a:pt x="1610" y="1018"/>
                  </a:lnTo>
                  <a:lnTo>
                    <a:pt x="1565" y="1009"/>
                  </a:lnTo>
                  <a:lnTo>
                    <a:pt x="1522" y="994"/>
                  </a:lnTo>
                  <a:lnTo>
                    <a:pt x="1482" y="973"/>
                  </a:lnTo>
                  <a:lnTo>
                    <a:pt x="1446" y="947"/>
                  </a:lnTo>
                  <a:lnTo>
                    <a:pt x="1414" y="917"/>
                  </a:lnTo>
                  <a:lnTo>
                    <a:pt x="1385" y="882"/>
                  </a:lnTo>
                  <a:lnTo>
                    <a:pt x="1362" y="844"/>
                  </a:lnTo>
                  <a:lnTo>
                    <a:pt x="1343" y="803"/>
                  </a:lnTo>
                  <a:lnTo>
                    <a:pt x="1330" y="759"/>
                  </a:lnTo>
                  <a:lnTo>
                    <a:pt x="70" y="759"/>
                  </a:lnTo>
                  <a:lnTo>
                    <a:pt x="51" y="757"/>
                  </a:lnTo>
                  <a:lnTo>
                    <a:pt x="35" y="750"/>
                  </a:lnTo>
                  <a:lnTo>
                    <a:pt x="20" y="739"/>
                  </a:lnTo>
                  <a:lnTo>
                    <a:pt x="10" y="724"/>
                  </a:lnTo>
                  <a:lnTo>
                    <a:pt x="2" y="707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2" y="670"/>
                  </a:lnTo>
                  <a:lnTo>
                    <a:pt x="10" y="653"/>
                  </a:lnTo>
                  <a:lnTo>
                    <a:pt x="20" y="640"/>
                  </a:lnTo>
                  <a:lnTo>
                    <a:pt x="35" y="628"/>
                  </a:lnTo>
                  <a:lnTo>
                    <a:pt x="51" y="622"/>
                  </a:lnTo>
                  <a:lnTo>
                    <a:pt x="70" y="618"/>
                  </a:lnTo>
                  <a:lnTo>
                    <a:pt x="1330" y="618"/>
                  </a:lnTo>
                  <a:lnTo>
                    <a:pt x="1342" y="577"/>
                  </a:lnTo>
                  <a:lnTo>
                    <a:pt x="1359" y="538"/>
                  </a:lnTo>
                  <a:lnTo>
                    <a:pt x="1380" y="502"/>
                  </a:lnTo>
                  <a:lnTo>
                    <a:pt x="1407" y="469"/>
                  </a:lnTo>
                  <a:lnTo>
                    <a:pt x="1436" y="440"/>
                  </a:lnTo>
                  <a:lnTo>
                    <a:pt x="1469" y="413"/>
                  </a:lnTo>
                  <a:lnTo>
                    <a:pt x="1505" y="392"/>
                  </a:lnTo>
                  <a:lnTo>
                    <a:pt x="1544" y="375"/>
                  </a:lnTo>
                  <a:lnTo>
                    <a:pt x="1587" y="364"/>
                  </a:lnTo>
                  <a:lnTo>
                    <a:pt x="1587" y="70"/>
                  </a:lnTo>
                  <a:lnTo>
                    <a:pt x="1589" y="51"/>
                  </a:lnTo>
                  <a:lnTo>
                    <a:pt x="1596" y="35"/>
                  </a:lnTo>
                  <a:lnTo>
                    <a:pt x="1607" y="21"/>
                  </a:lnTo>
                  <a:lnTo>
                    <a:pt x="1621" y="9"/>
                  </a:lnTo>
                  <a:lnTo>
                    <a:pt x="1638" y="3"/>
                  </a:lnTo>
                  <a:lnTo>
                    <a:pt x="16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50" name="Group 75"/>
          <p:cNvGrpSpPr/>
          <p:nvPr/>
        </p:nvGrpSpPr>
        <p:grpSpPr>
          <a:xfrm>
            <a:off x="2974635" y="1683779"/>
            <a:ext cx="398017" cy="371862"/>
            <a:chOff x="3521075" y="5022850"/>
            <a:chExt cx="555625" cy="519113"/>
          </a:xfrm>
          <a:solidFill>
            <a:schemeClr val="bg1"/>
          </a:solidFill>
        </p:grpSpPr>
        <p:sp>
          <p:nvSpPr>
            <p:cNvPr id="51" name="Freeform 454"/>
            <p:cNvSpPr>
              <a:spLocks noEditPoints="1"/>
            </p:cNvSpPr>
            <p:nvPr/>
          </p:nvSpPr>
          <p:spPr bwMode="auto">
            <a:xfrm>
              <a:off x="3521075" y="5022850"/>
              <a:ext cx="498475" cy="481013"/>
            </a:xfrm>
            <a:custGeom>
              <a:avLst/>
              <a:gdLst>
                <a:gd name="T0" fmla="*/ 151 w 3145"/>
                <a:gd name="T1" fmla="*/ 1322 h 3028"/>
                <a:gd name="T2" fmla="*/ 143 w 3145"/>
                <a:gd name="T3" fmla="*/ 2772 h 3028"/>
                <a:gd name="T4" fmla="*/ 189 w 3145"/>
                <a:gd name="T5" fmla="*/ 2805 h 3028"/>
                <a:gd name="T6" fmla="*/ 660 w 3145"/>
                <a:gd name="T7" fmla="*/ 2786 h 3028"/>
                <a:gd name="T8" fmla="*/ 667 w 3145"/>
                <a:gd name="T9" fmla="*/ 1335 h 3028"/>
                <a:gd name="T10" fmla="*/ 623 w 3145"/>
                <a:gd name="T11" fmla="*/ 1302 h 3028"/>
                <a:gd name="T12" fmla="*/ 1662 w 3145"/>
                <a:gd name="T13" fmla="*/ 6 h 3028"/>
                <a:gd name="T14" fmla="*/ 1812 w 3145"/>
                <a:gd name="T15" fmla="*/ 57 h 3028"/>
                <a:gd name="T16" fmla="*/ 1937 w 3145"/>
                <a:gd name="T17" fmla="*/ 174 h 3028"/>
                <a:gd name="T18" fmla="*/ 2008 w 3145"/>
                <a:gd name="T19" fmla="*/ 348 h 3028"/>
                <a:gd name="T20" fmla="*/ 2024 w 3145"/>
                <a:gd name="T21" fmla="*/ 1013 h 3028"/>
                <a:gd name="T22" fmla="*/ 2870 w 3145"/>
                <a:gd name="T23" fmla="*/ 1043 h 3028"/>
                <a:gd name="T24" fmla="*/ 3036 w 3145"/>
                <a:gd name="T25" fmla="*/ 1158 h 3028"/>
                <a:gd name="T26" fmla="*/ 3132 w 3145"/>
                <a:gd name="T27" fmla="*/ 1338 h 3028"/>
                <a:gd name="T28" fmla="*/ 3145 w 3145"/>
                <a:gd name="T29" fmla="*/ 1463 h 3028"/>
                <a:gd name="T30" fmla="*/ 3116 w 3145"/>
                <a:gd name="T31" fmla="*/ 1576 h 3028"/>
                <a:gd name="T32" fmla="*/ 3058 w 3145"/>
                <a:gd name="T33" fmla="*/ 1599 h 3028"/>
                <a:gd name="T34" fmla="*/ 3006 w 3145"/>
                <a:gd name="T35" fmla="*/ 1570 h 3028"/>
                <a:gd name="T36" fmla="*/ 3004 w 3145"/>
                <a:gd name="T37" fmla="*/ 1453 h 3028"/>
                <a:gd name="T38" fmla="*/ 2977 w 3145"/>
                <a:gd name="T39" fmla="*/ 1322 h 3028"/>
                <a:gd name="T40" fmla="*/ 2872 w 3145"/>
                <a:gd name="T41" fmla="*/ 1202 h 3028"/>
                <a:gd name="T42" fmla="*/ 2714 w 3145"/>
                <a:gd name="T43" fmla="*/ 1155 h 3028"/>
                <a:gd name="T44" fmla="*/ 1904 w 3145"/>
                <a:gd name="T45" fmla="*/ 1134 h 3028"/>
                <a:gd name="T46" fmla="*/ 1884 w 3145"/>
                <a:gd name="T47" fmla="*/ 517 h 3028"/>
                <a:gd name="T48" fmla="*/ 1853 w 3145"/>
                <a:gd name="T49" fmla="*/ 318 h 3028"/>
                <a:gd name="T50" fmla="*/ 1764 w 3145"/>
                <a:gd name="T51" fmla="*/ 193 h 3028"/>
                <a:gd name="T52" fmla="*/ 1635 w 3145"/>
                <a:gd name="T53" fmla="*/ 144 h 3028"/>
                <a:gd name="T54" fmla="*/ 1511 w 3145"/>
                <a:gd name="T55" fmla="*/ 145 h 3028"/>
                <a:gd name="T56" fmla="*/ 1477 w 3145"/>
                <a:gd name="T57" fmla="*/ 754 h 3028"/>
                <a:gd name="T58" fmla="*/ 1404 w 3145"/>
                <a:gd name="T59" fmla="*/ 948 h 3028"/>
                <a:gd name="T60" fmla="*/ 1283 w 3145"/>
                <a:gd name="T61" fmla="*/ 1104 h 3028"/>
                <a:gd name="T62" fmla="*/ 1135 w 3145"/>
                <a:gd name="T63" fmla="*/ 1226 h 3028"/>
                <a:gd name="T64" fmla="*/ 986 w 3145"/>
                <a:gd name="T65" fmla="*/ 1315 h 3028"/>
                <a:gd name="T66" fmla="*/ 858 w 3145"/>
                <a:gd name="T67" fmla="*/ 1373 h 3028"/>
                <a:gd name="T68" fmla="*/ 814 w 3145"/>
                <a:gd name="T69" fmla="*/ 2640 h 3028"/>
                <a:gd name="T70" fmla="*/ 882 w 3145"/>
                <a:gd name="T71" fmla="*/ 2788 h 3028"/>
                <a:gd name="T72" fmla="*/ 1017 w 3145"/>
                <a:gd name="T73" fmla="*/ 2875 h 3028"/>
                <a:gd name="T74" fmla="*/ 1982 w 3145"/>
                <a:gd name="T75" fmla="*/ 2889 h 3028"/>
                <a:gd name="T76" fmla="*/ 2032 w 3145"/>
                <a:gd name="T77" fmla="*/ 2939 h 3028"/>
                <a:gd name="T78" fmla="*/ 2014 w 3145"/>
                <a:gd name="T79" fmla="*/ 3007 h 3028"/>
                <a:gd name="T80" fmla="*/ 1101 w 3145"/>
                <a:gd name="T81" fmla="*/ 3028 h 3028"/>
                <a:gd name="T82" fmla="*/ 916 w 3145"/>
                <a:gd name="T83" fmla="*/ 2986 h 3028"/>
                <a:gd name="T84" fmla="*/ 770 w 3145"/>
                <a:gd name="T85" fmla="*/ 2874 h 3028"/>
                <a:gd name="T86" fmla="*/ 680 w 3145"/>
                <a:gd name="T87" fmla="*/ 2936 h 3028"/>
                <a:gd name="T88" fmla="*/ 155 w 3145"/>
                <a:gd name="T89" fmla="*/ 2942 h 3028"/>
                <a:gd name="T90" fmla="*/ 44 w 3145"/>
                <a:gd name="T91" fmla="*/ 2879 h 3028"/>
                <a:gd name="T92" fmla="*/ 0 w 3145"/>
                <a:gd name="T93" fmla="*/ 2757 h 3028"/>
                <a:gd name="T94" fmla="*/ 25 w 3145"/>
                <a:gd name="T95" fmla="*/ 1255 h 3028"/>
                <a:gd name="T96" fmla="*/ 123 w 3145"/>
                <a:gd name="T97" fmla="*/ 1174 h 3028"/>
                <a:gd name="T98" fmla="*/ 656 w 3145"/>
                <a:gd name="T99" fmla="*/ 1165 h 3028"/>
                <a:gd name="T100" fmla="*/ 764 w 3145"/>
                <a:gd name="T101" fmla="*/ 1226 h 3028"/>
                <a:gd name="T102" fmla="*/ 864 w 3145"/>
                <a:gd name="T103" fmla="*/ 1217 h 3028"/>
                <a:gd name="T104" fmla="*/ 998 w 3145"/>
                <a:gd name="T105" fmla="*/ 1146 h 3028"/>
                <a:gd name="T106" fmla="*/ 1140 w 3145"/>
                <a:gd name="T107" fmla="*/ 1043 h 3028"/>
                <a:gd name="T108" fmla="*/ 1261 w 3145"/>
                <a:gd name="T109" fmla="*/ 907 h 3028"/>
                <a:gd name="T110" fmla="*/ 1336 w 3145"/>
                <a:gd name="T111" fmla="*/ 739 h 3028"/>
                <a:gd name="T112" fmla="*/ 1348 w 3145"/>
                <a:gd name="T113" fmla="*/ 74 h 3028"/>
                <a:gd name="T114" fmla="*/ 1395 w 3145"/>
                <a:gd name="T115" fmla="*/ 26 h 3028"/>
                <a:gd name="T116" fmla="*/ 1444 w 3145"/>
                <a:gd name="T117" fmla="*/ 14 h 3028"/>
                <a:gd name="T118" fmla="*/ 1555 w 3145"/>
                <a:gd name="T119" fmla="*/ 0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45" h="3028">
                  <a:moveTo>
                    <a:pt x="189" y="1302"/>
                  </a:moveTo>
                  <a:lnTo>
                    <a:pt x="174" y="1304"/>
                  </a:lnTo>
                  <a:lnTo>
                    <a:pt x="160" y="1312"/>
                  </a:lnTo>
                  <a:lnTo>
                    <a:pt x="151" y="1322"/>
                  </a:lnTo>
                  <a:lnTo>
                    <a:pt x="143" y="1335"/>
                  </a:lnTo>
                  <a:lnTo>
                    <a:pt x="141" y="1350"/>
                  </a:lnTo>
                  <a:lnTo>
                    <a:pt x="141" y="2757"/>
                  </a:lnTo>
                  <a:lnTo>
                    <a:pt x="143" y="2772"/>
                  </a:lnTo>
                  <a:lnTo>
                    <a:pt x="151" y="2786"/>
                  </a:lnTo>
                  <a:lnTo>
                    <a:pt x="160" y="2795"/>
                  </a:lnTo>
                  <a:lnTo>
                    <a:pt x="174" y="2803"/>
                  </a:lnTo>
                  <a:lnTo>
                    <a:pt x="189" y="2805"/>
                  </a:lnTo>
                  <a:lnTo>
                    <a:pt x="622" y="2805"/>
                  </a:lnTo>
                  <a:lnTo>
                    <a:pt x="636" y="2803"/>
                  </a:lnTo>
                  <a:lnTo>
                    <a:pt x="650" y="2795"/>
                  </a:lnTo>
                  <a:lnTo>
                    <a:pt x="660" y="2786"/>
                  </a:lnTo>
                  <a:lnTo>
                    <a:pt x="667" y="2772"/>
                  </a:lnTo>
                  <a:lnTo>
                    <a:pt x="669" y="2757"/>
                  </a:lnTo>
                  <a:lnTo>
                    <a:pt x="669" y="1350"/>
                  </a:lnTo>
                  <a:lnTo>
                    <a:pt x="667" y="1335"/>
                  </a:lnTo>
                  <a:lnTo>
                    <a:pt x="660" y="1322"/>
                  </a:lnTo>
                  <a:lnTo>
                    <a:pt x="650" y="1312"/>
                  </a:lnTo>
                  <a:lnTo>
                    <a:pt x="638" y="1304"/>
                  </a:lnTo>
                  <a:lnTo>
                    <a:pt x="623" y="1302"/>
                  </a:lnTo>
                  <a:lnTo>
                    <a:pt x="189" y="1302"/>
                  </a:lnTo>
                  <a:close/>
                  <a:moveTo>
                    <a:pt x="1589" y="0"/>
                  </a:moveTo>
                  <a:lnTo>
                    <a:pt x="1625" y="2"/>
                  </a:lnTo>
                  <a:lnTo>
                    <a:pt x="1662" y="6"/>
                  </a:lnTo>
                  <a:lnTo>
                    <a:pt x="1700" y="14"/>
                  </a:lnTo>
                  <a:lnTo>
                    <a:pt x="1738" y="24"/>
                  </a:lnTo>
                  <a:lnTo>
                    <a:pt x="1775" y="38"/>
                  </a:lnTo>
                  <a:lnTo>
                    <a:pt x="1812" y="57"/>
                  </a:lnTo>
                  <a:lnTo>
                    <a:pt x="1847" y="81"/>
                  </a:lnTo>
                  <a:lnTo>
                    <a:pt x="1881" y="108"/>
                  </a:lnTo>
                  <a:lnTo>
                    <a:pt x="1911" y="139"/>
                  </a:lnTo>
                  <a:lnTo>
                    <a:pt x="1937" y="174"/>
                  </a:lnTo>
                  <a:lnTo>
                    <a:pt x="1961" y="212"/>
                  </a:lnTo>
                  <a:lnTo>
                    <a:pt x="1980" y="254"/>
                  </a:lnTo>
                  <a:lnTo>
                    <a:pt x="1996" y="300"/>
                  </a:lnTo>
                  <a:lnTo>
                    <a:pt x="2008" y="348"/>
                  </a:lnTo>
                  <a:lnTo>
                    <a:pt x="2018" y="401"/>
                  </a:lnTo>
                  <a:lnTo>
                    <a:pt x="2023" y="457"/>
                  </a:lnTo>
                  <a:lnTo>
                    <a:pt x="2024" y="517"/>
                  </a:lnTo>
                  <a:lnTo>
                    <a:pt x="2024" y="1013"/>
                  </a:lnTo>
                  <a:lnTo>
                    <a:pt x="2714" y="1013"/>
                  </a:lnTo>
                  <a:lnTo>
                    <a:pt x="2768" y="1018"/>
                  </a:lnTo>
                  <a:lnTo>
                    <a:pt x="2820" y="1027"/>
                  </a:lnTo>
                  <a:lnTo>
                    <a:pt x="2870" y="1043"/>
                  </a:lnTo>
                  <a:lnTo>
                    <a:pt x="2916" y="1064"/>
                  </a:lnTo>
                  <a:lnTo>
                    <a:pt x="2960" y="1091"/>
                  </a:lnTo>
                  <a:lnTo>
                    <a:pt x="3000" y="1122"/>
                  </a:lnTo>
                  <a:lnTo>
                    <a:pt x="3036" y="1158"/>
                  </a:lnTo>
                  <a:lnTo>
                    <a:pt x="3067" y="1199"/>
                  </a:lnTo>
                  <a:lnTo>
                    <a:pt x="3095" y="1242"/>
                  </a:lnTo>
                  <a:lnTo>
                    <a:pt x="3116" y="1289"/>
                  </a:lnTo>
                  <a:lnTo>
                    <a:pt x="3132" y="1338"/>
                  </a:lnTo>
                  <a:lnTo>
                    <a:pt x="3141" y="1390"/>
                  </a:lnTo>
                  <a:lnTo>
                    <a:pt x="3145" y="1444"/>
                  </a:lnTo>
                  <a:lnTo>
                    <a:pt x="3145" y="1458"/>
                  </a:lnTo>
                  <a:lnTo>
                    <a:pt x="3145" y="1463"/>
                  </a:lnTo>
                  <a:lnTo>
                    <a:pt x="3145" y="1470"/>
                  </a:lnTo>
                  <a:lnTo>
                    <a:pt x="3133" y="1541"/>
                  </a:lnTo>
                  <a:lnTo>
                    <a:pt x="3126" y="1560"/>
                  </a:lnTo>
                  <a:lnTo>
                    <a:pt x="3116" y="1576"/>
                  </a:lnTo>
                  <a:lnTo>
                    <a:pt x="3101" y="1588"/>
                  </a:lnTo>
                  <a:lnTo>
                    <a:pt x="3083" y="1596"/>
                  </a:lnTo>
                  <a:lnTo>
                    <a:pt x="3063" y="1599"/>
                  </a:lnTo>
                  <a:lnTo>
                    <a:pt x="3058" y="1599"/>
                  </a:lnTo>
                  <a:lnTo>
                    <a:pt x="3052" y="1598"/>
                  </a:lnTo>
                  <a:lnTo>
                    <a:pt x="3033" y="1594"/>
                  </a:lnTo>
                  <a:lnTo>
                    <a:pt x="3018" y="1584"/>
                  </a:lnTo>
                  <a:lnTo>
                    <a:pt x="3006" y="1570"/>
                  </a:lnTo>
                  <a:lnTo>
                    <a:pt x="2997" y="1554"/>
                  </a:lnTo>
                  <a:lnTo>
                    <a:pt x="2993" y="1537"/>
                  </a:lnTo>
                  <a:lnTo>
                    <a:pt x="2994" y="1518"/>
                  </a:lnTo>
                  <a:lnTo>
                    <a:pt x="3004" y="1453"/>
                  </a:lnTo>
                  <a:lnTo>
                    <a:pt x="3004" y="1445"/>
                  </a:lnTo>
                  <a:lnTo>
                    <a:pt x="3001" y="1402"/>
                  </a:lnTo>
                  <a:lnTo>
                    <a:pt x="2992" y="1362"/>
                  </a:lnTo>
                  <a:lnTo>
                    <a:pt x="2977" y="1322"/>
                  </a:lnTo>
                  <a:lnTo>
                    <a:pt x="2957" y="1286"/>
                  </a:lnTo>
                  <a:lnTo>
                    <a:pt x="2932" y="1255"/>
                  </a:lnTo>
                  <a:lnTo>
                    <a:pt x="2904" y="1226"/>
                  </a:lnTo>
                  <a:lnTo>
                    <a:pt x="2872" y="1202"/>
                  </a:lnTo>
                  <a:lnTo>
                    <a:pt x="2836" y="1182"/>
                  </a:lnTo>
                  <a:lnTo>
                    <a:pt x="2798" y="1167"/>
                  </a:lnTo>
                  <a:lnTo>
                    <a:pt x="2756" y="1158"/>
                  </a:lnTo>
                  <a:lnTo>
                    <a:pt x="2714" y="1155"/>
                  </a:lnTo>
                  <a:lnTo>
                    <a:pt x="1954" y="1155"/>
                  </a:lnTo>
                  <a:lnTo>
                    <a:pt x="1935" y="1152"/>
                  </a:lnTo>
                  <a:lnTo>
                    <a:pt x="1918" y="1146"/>
                  </a:lnTo>
                  <a:lnTo>
                    <a:pt x="1904" y="1134"/>
                  </a:lnTo>
                  <a:lnTo>
                    <a:pt x="1894" y="1120"/>
                  </a:lnTo>
                  <a:lnTo>
                    <a:pt x="1886" y="1103"/>
                  </a:lnTo>
                  <a:lnTo>
                    <a:pt x="1884" y="1084"/>
                  </a:lnTo>
                  <a:lnTo>
                    <a:pt x="1884" y="517"/>
                  </a:lnTo>
                  <a:lnTo>
                    <a:pt x="1882" y="460"/>
                  </a:lnTo>
                  <a:lnTo>
                    <a:pt x="1877" y="408"/>
                  </a:lnTo>
                  <a:lnTo>
                    <a:pt x="1867" y="360"/>
                  </a:lnTo>
                  <a:lnTo>
                    <a:pt x="1853" y="318"/>
                  </a:lnTo>
                  <a:lnTo>
                    <a:pt x="1836" y="280"/>
                  </a:lnTo>
                  <a:lnTo>
                    <a:pt x="1816" y="246"/>
                  </a:lnTo>
                  <a:lnTo>
                    <a:pt x="1792" y="217"/>
                  </a:lnTo>
                  <a:lnTo>
                    <a:pt x="1764" y="193"/>
                  </a:lnTo>
                  <a:lnTo>
                    <a:pt x="1733" y="174"/>
                  </a:lnTo>
                  <a:lnTo>
                    <a:pt x="1702" y="160"/>
                  </a:lnTo>
                  <a:lnTo>
                    <a:pt x="1668" y="150"/>
                  </a:lnTo>
                  <a:lnTo>
                    <a:pt x="1635" y="144"/>
                  </a:lnTo>
                  <a:lnTo>
                    <a:pt x="1601" y="141"/>
                  </a:lnTo>
                  <a:lnTo>
                    <a:pt x="1569" y="141"/>
                  </a:lnTo>
                  <a:lnTo>
                    <a:pt x="1538" y="142"/>
                  </a:lnTo>
                  <a:lnTo>
                    <a:pt x="1511" y="145"/>
                  </a:lnTo>
                  <a:lnTo>
                    <a:pt x="1486" y="148"/>
                  </a:lnTo>
                  <a:lnTo>
                    <a:pt x="1486" y="642"/>
                  </a:lnTo>
                  <a:lnTo>
                    <a:pt x="1484" y="699"/>
                  </a:lnTo>
                  <a:lnTo>
                    <a:pt x="1477" y="754"/>
                  </a:lnTo>
                  <a:lnTo>
                    <a:pt x="1464" y="806"/>
                  </a:lnTo>
                  <a:lnTo>
                    <a:pt x="1448" y="856"/>
                  </a:lnTo>
                  <a:lnTo>
                    <a:pt x="1428" y="903"/>
                  </a:lnTo>
                  <a:lnTo>
                    <a:pt x="1404" y="948"/>
                  </a:lnTo>
                  <a:lnTo>
                    <a:pt x="1377" y="991"/>
                  </a:lnTo>
                  <a:lnTo>
                    <a:pt x="1348" y="1031"/>
                  </a:lnTo>
                  <a:lnTo>
                    <a:pt x="1317" y="1069"/>
                  </a:lnTo>
                  <a:lnTo>
                    <a:pt x="1283" y="1104"/>
                  </a:lnTo>
                  <a:lnTo>
                    <a:pt x="1247" y="1138"/>
                  </a:lnTo>
                  <a:lnTo>
                    <a:pt x="1210" y="1170"/>
                  </a:lnTo>
                  <a:lnTo>
                    <a:pt x="1173" y="1200"/>
                  </a:lnTo>
                  <a:lnTo>
                    <a:pt x="1135" y="1226"/>
                  </a:lnTo>
                  <a:lnTo>
                    <a:pt x="1097" y="1252"/>
                  </a:lnTo>
                  <a:lnTo>
                    <a:pt x="1059" y="1275"/>
                  </a:lnTo>
                  <a:lnTo>
                    <a:pt x="1022" y="1296"/>
                  </a:lnTo>
                  <a:lnTo>
                    <a:pt x="986" y="1315"/>
                  </a:lnTo>
                  <a:lnTo>
                    <a:pt x="951" y="1333"/>
                  </a:lnTo>
                  <a:lnTo>
                    <a:pt x="918" y="1348"/>
                  </a:lnTo>
                  <a:lnTo>
                    <a:pt x="887" y="1362"/>
                  </a:lnTo>
                  <a:lnTo>
                    <a:pt x="858" y="1373"/>
                  </a:lnTo>
                  <a:lnTo>
                    <a:pt x="833" y="1384"/>
                  </a:lnTo>
                  <a:lnTo>
                    <a:pt x="810" y="1391"/>
                  </a:lnTo>
                  <a:lnTo>
                    <a:pt x="810" y="2597"/>
                  </a:lnTo>
                  <a:lnTo>
                    <a:pt x="814" y="2640"/>
                  </a:lnTo>
                  <a:lnTo>
                    <a:pt x="823" y="2681"/>
                  </a:lnTo>
                  <a:lnTo>
                    <a:pt x="837" y="2719"/>
                  </a:lnTo>
                  <a:lnTo>
                    <a:pt x="857" y="2755"/>
                  </a:lnTo>
                  <a:lnTo>
                    <a:pt x="882" y="2788"/>
                  </a:lnTo>
                  <a:lnTo>
                    <a:pt x="910" y="2816"/>
                  </a:lnTo>
                  <a:lnTo>
                    <a:pt x="943" y="2841"/>
                  </a:lnTo>
                  <a:lnTo>
                    <a:pt x="979" y="2861"/>
                  </a:lnTo>
                  <a:lnTo>
                    <a:pt x="1017" y="2875"/>
                  </a:lnTo>
                  <a:lnTo>
                    <a:pt x="1059" y="2884"/>
                  </a:lnTo>
                  <a:lnTo>
                    <a:pt x="1101" y="2887"/>
                  </a:lnTo>
                  <a:lnTo>
                    <a:pt x="1964" y="2887"/>
                  </a:lnTo>
                  <a:lnTo>
                    <a:pt x="1982" y="2889"/>
                  </a:lnTo>
                  <a:lnTo>
                    <a:pt x="1999" y="2897"/>
                  </a:lnTo>
                  <a:lnTo>
                    <a:pt x="2014" y="2907"/>
                  </a:lnTo>
                  <a:lnTo>
                    <a:pt x="2024" y="2922"/>
                  </a:lnTo>
                  <a:lnTo>
                    <a:pt x="2032" y="2939"/>
                  </a:lnTo>
                  <a:lnTo>
                    <a:pt x="2034" y="2957"/>
                  </a:lnTo>
                  <a:lnTo>
                    <a:pt x="2032" y="2976"/>
                  </a:lnTo>
                  <a:lnTo>
                    <a:pt x="2024" y="2993"/>
                  </a:lnTo>
                  <a:lnTo>
                    <a:pt x="2014" y="3007"/>
                  </a:lnTo>
                  <a:lnTo>
                    <a:pt x="1999" y="3019"/>
                  </a:lnTo>
                  <a:lnTo>
                    <a:pt x="1982" y="3025"/>
                  </a:lnTo>
                  <a:lnTo>
                    <a:pt x="1964" y="3028"/>
                  </a:lnTo>
                  <a:lnTo>
                    <a:pt x="1101" y="3028"/>
                  </a:lnTo>
                  <a:lnTo>
                    <a:pt x="1052" y="3025"/>
                  </a:lnTo>
                  <a:lnTo>
                    <a:pt x="1005" y="3016"/>
                  </a:lnTo>
                  <a:lnTo>
                    <a:pt x="959" y="3004"/>
                  </a:lnTo>
                  <a:lnTo>
                    <a:pt x="916" y="2986"/>
                  </a:lnTo>
                  <a:lnTo>
                    <a:pt x="875" y="2964"/>
                  </a:lnTo>
                  <a:lnTo>
                    <a:pt x="837" y="2937"/>
                  </a:lnTo>
                  <a:lnTo>
                    <a:pt x="802" y="2906"/>
                  </a:lnTo>
                  <a:lnTo>
                    <a:pt x="770" y="2874"/>
                  </a:lnTo>
                  <a:lnTo>
                    <a:pt x="752" y="2894"/>
                  </a:lnTo>
                  <a:lnTo>
                    <a:pt x="731" y="2912"/>
                  </a:lnTo>
                  <a:lnTo>
                    <a:pt x="707" y="2925"/>
                  </a:lnTo>
                  <a:lnTo>
                    <a:pt x="680" y="2936"/>
                  </a:lnTo>
                  <a:lnTo>
                    <a:pt x="652" y="2943"/>
                  </a:lnTo>
                  <a:lnTo>
                    <a:pt x="623" y="2946"/>
                  </a:lnTo>
                  <a:lnTo>
                    <a:pt x="189" y="2946"/>
                  </a:lnTo>
                  <a:lnTo>
                    <a:pt x="155" y="2942"/>
                  </a:lnTo>
                  <a:lnTo>
                    <a:pt x="123" y="2934"/>
                  </a:lnTo>
                  <a:lnTo>
                    <a:pt x="93" y="2920"/>
                  </a:lnTo>
                  <a:lnTo>
                    <a:pt x="67" y="2901"/>
                  </a:lnTo>
                  <a:lnTo>
                    <a:pt x="44" y="2879"/>
                  </a:lnTo>
                  <a:lnTo>
                    <a:pt x="25" y="2852"/>
                  </a:lnTo>
                  <a:lnTo>
                    <a:pt x="12" y="2823"/>
                  </a:lnTo>
                  <a:lnTo>
                    <a:pt x="3" y="2791"/>
                  </a:lnTo>
                  <a:lnTo>
                    <a:pt x="0" y="2757"/>
                  </a:lnTo>
                  <a:lnTo>
                    <a:pt x="0" y="1350"/>
                  </a:lnTo>
                  <a:lnTo>
                    <a:pt x="3" y="1316"/>
                  </a:lnTo>
                  <a:lnTo>
                    <a:pt x="12" y="1284"/>
                  </a:lnTo>
                  <a:lnTo>
                    <a:pt x="25" y="1255"/>
                  </a:lnTo>
                  <a:lnTo>
                    <a:pt x="44" y="1229"/>
                  </a:lnTo>
                  <a:lnTo>
                    <a:pt x="67" y="1206"/>
                  </a:lnTo>
                  <a:lnTo>
                    <a:pt x="93" y="1188"/>
                  </a:lnTo>
                  <a:lnTo>
                    <a:pt x="123" y="1174"/>
                  </a:lnTo>
                  <a:lnTo>
                    <a:pt x="155" y="1165"/>
                  </a:lnTo>
                  <a:lnTo>
                    <a:pt x="189" y="1162"/>
                  </a:lnTo>
                  <a:lnTo>
                    <a:pt x="623" y="1162"/>
                  </a:lnTo>
                  <a:lnTo>
                    <a:pt x="656" y="1165"/>
                  </a:lnTo>
                  <a:lnTo>
                    <a:pt x="686" y="1173"/>
                  </a:lnTo>
                  <a:lnTo>
                    <a:pt x="715" y="1187"/>
                  </a:lnTo>
                  <a:lnTo>
                    <a:pt x="742" y="1204"/>
                  </a:lnTo>
                  <a:lnTo>
                    <a:pt x="764" y="1226"/>
                  </a:lnTo>
                  <a:lnTo>
                    <a:pt x="783" y="1252"/>
                  </a:lnTo>
                  <a:lnTo>
                    <a:pt x="806" y="1242"/>
                  </a:lnTo>
                  <a:lnTo>
                    <a:pt x="834" y="1230"/>
                  </a:lnTo>
                  <a:lnTo>
                    <a:pt x="864" y="1217"/>
                  </a:lnTo>
                  <a:lnTo>
                    <a:pt x="895" y="1202"/>
                  </a:lnTo>
                  <a:lnTo>
                    <a:pt x="928" y="1185"/>
                  </a:lnTo>
                  <a:lnTo>
                    <a:pt x="963" y="1166"/>
                  </a:lnTo>
                  <a:lnTo>
                    <a:pt x="998" y="1146"/>
                  </a:lnTo>
                  <a:lnTo>
                    <a:pt x="1034" y="1122"/>
                  </a:lnTo>
                  <a:lnTo>
                    <a:pt x="1070" y="1098"/>
                  </a:lnTo>
                  <a:lnTo>
                    <a:pt x="1105" y="1072"/>
                  </a:lnTo>
                  <a:lnTo>
                    <a:pt x="1140" y="1043"/>
                  </a:lnTo>
                  <a:lnTo>
                    <a:pt x="1173" y="1012"/>
                  </a:lnTo>
                  <a:lnTo>
                    <a:pt x="1205" y="979"/>
                  </a:lnTo>
                  <a:lnTo>
                    <a:pt x="1235" y="945"/>
                  </a:lnTo>
                  <a:lnTo>
                    <a:pt x="1261" y="907"/>
                  </a:lnTo>
                  <a:lnTo>
                    <a:pt x="1286" y="869"/>
                  </a:lnTo>
                  <a:lnTo>
                    <a:pt x="1306" y="828"/>
                  </a:lnTo>
                  <a:lnTo>
                    <a:pt x="1323" y="785"/>
                  </a:lnTo>
                  <a:lnTo>
                    <a:pt x="1336" y="739"/>
                  </a:lnTo>
                  <a:lnTo>
                    <a:pt x="1343" y="691"/>
                  </a:lnTo>
                  <a:lnTo>
                    <a:pt x="1345" y="642"/>
                  </a:lnTo>
                  <a:lnTo>
                    <a:pt x="1345" y="92"/>
                  </a:lnTo>
                  <a:lnTo>
                    <a:pt x="1348" y="74"/>
                  </a:lnTo>
                  <a:lnTo>
                    <a:pt x="1355" y="58"/>
                  </a:lnTo>
                  <a:lnTo>
                    <a:pt x="1365" y="45"/>
                  </a:lnTo>
                  <a:lnTo>
                    <a:pt x="1378" y="33"/>
                  </a:lnTo>
                  <a:lnTo>
                    <a:pt x="1395" y="26"/>
                  </a:lnTo>
                  <a:lnTo>
                    <a:pt x="1399" y="24"/>
                  </a:lnTo>
                  <a:lnTo>
                    <a:pt x="1410" y="21"/>
                  </a:lnTo>
                  <a:lnTo>
                    <a:pt x="1425" y="17"/>
                  </a:lnTo>
                  <a:lnTo>
                    <a:pt x="1444" y="14"/>
                  </a:lnTo>
                  <a:lnTo>
                    <a:pt x="1467" y="10"/>
                  </a:lnTo>
                  <a:lnTo>
                    <a:pt x="1494" y="5"/>
                  </a:lnTo>
                  <a:lnTo>
                    <a:pt x="1523" y="2"/>
                  </a:lnTo>
                  <a:lnTo>
                    <a:pt x="1555" y="0"/>
                  </a:lnTo>
                  <a:lnTo>
                    <a:pt x="15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2" name="Freeform 455"/>
            <p:cNvSpPr>
              <a:spLocks noEditPoints="1"/>
            </p:cNvSpPr>
            <p:nvPr/>
          </p:nvSpPr>
          <p:spPr bwMode="auto">
            <a:xfrm>
              <a:off x="3873500" y="5302250"/>
              <a:ext cx="203200" cy="239713"/>
            </a:xfrm>
            <a:custGeom>
              <a:avLst/>
              <a:gdLst>
                <a:gd name="T0" fmla="*/ 141 w 1277"/>
                <a:gd name="T1" fmla="*/ 1373 h 1513"/>
                <a:gd name="T2" fmla="*/ 1137 w 1277"/>
                <a:gd name="T3" fmla="*/ 781 h 1513"/>
                <a:gd name="T4" fmla="*/ 638 w 1277"/>
                <a:gd name="T5" fmla="*/ 140 h 1513"/>
                <a:gd name="T6" fmla="*/ 554 w 1277"/>
                <a:gd name="T7" fmla="*/ 153 h 1513"/>
                <a:gd name="T8" fmla="*/ 481 w 1277"/>
                <a:gd name="T9" fmla="*/ 187 h 1513"/>
                <a:gd name="T10" fmla="*/ 420 w 1277"/>
                <a:gd name="T11" fmla="*/ 240 h 1513"/>
                <a:gd name="T12" fmla="*/ 376 w 1277"/>
                <a:gd name="T13" fmla="*/ 308 h 1513"/>
                <a:gd name="T14" fmla="*/ 352 w 1277"/>
                <a:gd name="T15" fmla="*/ 387 h 1513"/>
                <a:gd name="T16" fmla="*/ 349 w 1277"/>
                <a:gd name="T17" fmla="*/ 641 h 1513"/>
                <a:gd name="T18" fmla="*/ 928 w 1277"/>
                <a:gd name="T19" fmla="*/ 429 h 1513"/>
                <a:gd name="T20" fmla="*/ 915 w 1277"/>
                <a:gd name="T21" fmla="*/ 346 h 1513"/>
                <a:gd name="T22" fmla="*/ 881 w 1277"/>
                <a:gd name="T23" fmla="*/ 273 h 1513"/>
                <a:gd name="T24" fmla="*/ 828 w 1277"/>
                <a:gd name="T25" fmla="*/ 211 h 1513"/>
                <a:gd name="T26" fmla="*/ 760 w 1277"/>
                <a:gd name="T27" fmla="*/ 168 h 1513"/>
                <a:gd name="T28" fmla="*/ 681 w 1277"/>
                <a:gd name="T29" fmla="*/ 144 h 1513"/>
                <a:gd name="T30" fmla="*/ 638 w 1277"/>
                <a:gd name="T31" fmla="*/ 0 h 1513"/>
                <a:gd name="T32" fmla="*/ 744 w 1277"/>
                <a:gd name="T33" fmla="*/ 12 h 1513"/>
                <a:gd name="T34" fmla="*/ 841 w 1277"/>
                <a:gd name="T35" fmla="*/ 50 h 1513"/>
                <a:gd name="T36" fmla="*/ 924 w 1277"/>
                <a:gd name="T37" fmla="*/ 109 h 1513"/>
                <a:gd name="T38" fmla="*/ 992 w 1277"/>
                <a:gd name="T39" fmla="*/ 184 h 1513"/>
                <a:gd name="T40" fmla="*/ 1040 w 1277"/>
                <a:gd name="T41" fmla="*/ 274 h 1513"/>
                <a:gd name="T42" fmla="*/ 1066 w 1277"/>
                <a:gd name="T43" fmla="*/ 375 h 1513"/>
                <a:gd name="T44" fmla="*/ 1069 w 1277"/>
                <a:gd name="T45" fmla="*/ 641 h 1513"/>
                <a:gd name="T46" fmla="*/ 1226 w 1277"/>
                <a:gd name="T47" fmla="*/ 643 h 1513"/>
                <a:gd name="T48" fmla="*/ 1257 w 1277"/>
                <a:gd name="T49" fmla="*/ 661 h 1513"/>
                <a:gd name="T50" fmla="*/ 1275 w 1277"/>
                <a:gd name="T51" fmla="*/ 692 h 1513"/>
                <a:gd name="T52" fmla="*/ 1277 w 1277"/>
                <a:gd name="T53" fmla="*/ 1443 h 1513"/>
                <a:gd name="T54" fmla="*/ 1267 w 1277"/>
                <a:gd name="T55" fmla="*/ 1478 h 1513"/>
                <a:gd name="T56" fmla="*/ 1243 w 1277"/>
                <a:gd name="T57" fmla="*/ 1503 h 1513"/>
                <a:gd name="T58" fmla="*/ 1207 w 1277"/>
                <a:gd name="T59" fmla="*/ 1513 h 1513"/>
                <a:gd name="T60" fmla="*/ 52 w 1277"/>
                <a:gd name="T61" fmla="*/ 1510 h 1513"/>
                <a:gd name="T62" fmla="*/ 21 w 1277"/>
                <a:gd name="T63" fmla="*/ 1492 h 1513"/>
                <a:gd name="T64" fmla="*/ 3 w 1277"/>
                <a:gd name="T65" fmla="*/ 1461 h 1513"/>
                <a:gd name="T66" fmla="*/ 0 w 1277"/>
                <a:gd name="T67" fmla="*/ 710 h 1513"/>
                <a:gd name="T68" fmla="*/ 9 w 1277"/>
                <a:gd name="T69" fmla="*/ 675 h 1513"/>
                <a:gd name="T70" fmla="*/ 35 w 1277"/>
                <a:gd name="T71" fmla="*/ 650 h 1513"/>
                <a:gd name="T72" fmla="*/ 71 w 1277"/>
                <a:gd name="T73" fmla="*/ 640 h 1513"/>
                <a:gd name="T74" fmla="*/ 209 w 1277"/>
                <a:gd name="T75" fmla="*/ 428 h 1513"/>
                <a:gd name="T76" fmla="*/ 221 w 1277"/>
                <a:gd name="T77" fmla="*/ 324 h 1513"/>
                <a:gd name="T78" fmla="*/ 258 w 1277"/>
                <a:gd name="T79" fmla="*/ 227 h 1513"/>
                <a:gd name="T80" fmla="*/ 317 w 1277"/>
                <a:gd name="T81" fmla="*/ 144 h 1513"/>
                <a:gd name="T82" fmla="*/ 392 w 1277"/>
                <a:gd name="T83" fmla="*/ 77 h 1513"/>
                <a:gd name="T84" fmla="*/ 482 w 1277"/>
                <a:gd name="T85" fmla="*/ 28 h 1513"/>
                <a:gd name="T86" fmla="*/ 584 w 1277"/>
                <a:gd name="T87" fmla="*/ 3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7" h="1513">
                  <a:moveTo>
                    <a:pt x="141" y="781"/>
                  </a:moveTo>
                  <a:lnTo>
                    <a:pt x="141" y="1373"/>
                  </a:lnTo>
                  <a:lnTo>
                    <a:pt x="1137" y="1373"/>
                  </a:lnTo>
                  <a:lnTo>
                    <a:pt x="1137" y="781"/>
                  </a:lnTo>
                  <a:lnTo>
                    <a:pt x="141" y="781"/>
                  </a:lnTo>
                  <a:close/>
                  <a:moveTo>
                    <a:pt x="638" y="140"/>
                  </a:moveTo>
                  <a:lnTo>
                    <a:pt x="596" y="144"/>
                  </a:lnTo>
                  <a:lnTo>
                    <a:pt x="554" y="153"/>
                  </a:lnTo>
                  <a:lnTo>
                    <a:pt x="516" y="168"/>
                  </a:lnTo>
                  <a:lnTo>
                    <a:pt x="481" y="187"/>
                  </a:lnTo>
                  <a:lnTo>
                    <a:pt x="448" y="211"/>
                  </a:lnTo>
                  <a:lnTo>
                    <a:pt x="420" y="240"/>
                  </a:lnTo>
                  <a:lnTo>
                    <a:pt x="395" y="272"/>
                  </a:lnTo>
                  <a:lnTo>
                    <a:pt x="376" y="308"/>
                  </a:lnTo>
                  <a:lnTo>
                    <a:pt x="361" y="346"/>
                  </a:lnTo>
                  <a:lnTo>
                    <a:pt x="352" y="387"/>
                  </a:lnTo>
                  <a:lnTo>
                    <a:pt x="349" y="429"/>
                  </a:lnTo>
                  <a:lnTo>
                    <a:pt x="349" y="641"/>
                  </a:lnTo>
                  <a:lnTo>
                    <a:pt x="928" y="641"/>
                  </a:lnTo>
                  <a:lnTo>
                    <a:pt x="928" y="429"/>
                  </a:lnTo>
                  <a:lnTo>
                    <a:pt x="925" y="387"/>
                  </a:lnTo>
                  <a:lnTo>
                    <a:pt x="915" y="346"/>
                  </a:lnTo>
                  <a:lnTo>
                    <a:pt x="900" y="308"/>
                  </a:lnTo>
                  <a:lnTo>
                    <a:pt x="881" y="273"/>
                  </a:lnTo>
                  <a:lnTo>
                    <a:pt x="857" y="240"/>
                  </a:lnTo>
                  <a:lnTo>
                    <a:pt x="828" y="211"/>
                  </a:lnTo>
                  <a:lnTo>
                    <a:pt x="795" y="187"/>
                  </a:lnTo>
                  <a:lnTo>
                    <a:pt x="760" y="168"/>
                  </a:lnTo>
                  <a:lnTo>
                    <a:pt x="722" y="153"/>
                  </a:lnTo>
                  <a:lnTo>
                    <a:pt x="681" y="144"/>
                  </a:lnTo>
                  <a:lnTo>
                    <a:pt x="638" y="140"/>
                  </a:lnTo>
                  <a:close/>
                  <a:moveTo>
                    <a:pt x="638" y="0"/>
                  </a:moveTo>
                  <a:lnTo>
                    <a:pt x="692" y="3"/>
                  </a:lnTo>
                  <a:lnTo>
                    <a:pt x="744" y="12"/>
                  </a:lnTo>
                  <a:lnTo>
                    <a:pt x="794" y="28"/>
                  </a:lnTo>
                  <a:lnTo>
                    <a:pt x="841" y="50"/>
                  </a:lnTo>
                  <a:lnTo>
                    <a:pt x="884" y="77"/>
                  </a:lnTo>
                  <a:lnTo>
                    <a:pt x="924" y="109"/>
                  </a:lnTo>
                  <a:lnTo>
                    <a:pt x="960" y="144"/>
                  </a:lnTo>
                  <a:lnTo>
                    <a:pt x="992" y="184"/>
                  </a:lnTo>
                  <a:lnTo>
                    <a:pt x="1018" y="227"/>
                  </a:lnTo>
                  <a:lnTo>
                    <a:pt x="1040" y="274"/>
                  </a:lnTo>
                  <a:lnTo>
                    <a:pt x="1056" y="324"/>
                  </a:lnTo>
                  <a:lnTo>
                    <a:pt x="1066" y="375"/>
                  </a:lnTo>
                  <a:lnTo>
                    <a:pt x="1069" y="429"/>
                  </a:lnTo>
                  <a:lnTo>
                    <a:pt x="1069" y="641"/>
                  </a:lnTo>
                  <a:lnTo>
                    <a:pt x="1207" y="641"/>
                  </a:lnTo>
                  <a:lnTo>
                    <a:pt x="1226" y="643"/>
                  </a:lnTo>
                  <a:lnTo>
                    <a:pt x="1243" y="651"/>
                  </a:lnTo>
                  <a:lnTo>
                    <a:pt x="1257" y="661"/>
                  </a:lnTo>
                  <a:lnTo>
                    <a:pt x="1267" y="675"/>
                  </a:lnTo>
                  <a:lnTo>
                    <a:pt x="1275" y="692"/>
                  </a:lnTo>
                  <a:lnTo>
                    <a:pt x="1277" y="711"/>
                  </a:lnTo>
                  <a:lnTo>
                    <a:pt x="1277" y="1443"/>
                  </a:lnTo>
                  <a:lnTo>
                    <a:pt x="1275" y="1461"/>
                  </a:lnTo>
                  <a:lnTo>
                    <a:pt x="1267" y="1478"/>
                  </a:lnTo>
                  <a:lnTo>
                    <a:pt x="1257" y="1492"/>
                  </a:lnTo>
                  <a:lnTo>
                    <a:pt x="1243" y="1503"/>
                  </a:lnTo>
                  <a:lnTo>
                    <a:pt x="1226" y="1510"/>
                  </a:lnTo>
                  <a:lnTo>
                    <a:pt x="1207" y="1513"/>
                  </a:lnTo>
                  <a:lnTo>
                    <a:pt x="71" y="1513"/>
                  </a:lnTo>
                  <a:lnTo>
                    <a:pt x="52" y="1510"/>
                  </a:lnTo>
                  <a:lnTo>
                    <a:pt x="35" y="1503"/>
                  </a:lnTo>
                  <a:lnTo>
                    <a:pt x="21" y="1492"/>
                  </a:lnTo>
                  <a:lnTo>
                    <a:pt x="9" y="1478"/>
                  </a:lnTo>
                  <a:lnTo>
                    <a:pt x="3" y="1461"/>
                  </a:lnTo>
                  <a:lnTo>
                    <a:pt x="0" y="1443"/>
                  </a:lnTo>
                  <a:lnTo>
                    <a:pt x="0" y="710"/>
                  </a:lnTo>
                  <a:lnTo>
                    <a:pt x="3" y="692"/>
                  </a:lnTo>
                  <a:lnTo>
                    <a:pt x="9" y="675"/>
                  </a:lnTo>
                  <a:lnTo>
                    <a:pt x="21" y="660"/>
                  </a:lnTo>
                  <a:lnTo>
                    <a:pt x="35" y="650"/>
                  </a:lnTo>
                  <a:lnTo>
                    <a:pt x="52" y="642"/>
                  </a:lnTo>
                  <a:lnTo>
                    <a:pt x="71" y="640"/>
                  </a:lnTo>
                  <a:lnTo>
                    <a:pt x="209" y="640"/>
                  </a:lnTo>
                  <a:lnTo>
                    <a:pt x="209" y="428"/>
                  </a:lnTo>
                  <a:lnTo>
                    <a:pt x="212" y="375"/>
                  </a:lnTo>
                  <a:lnTo>
                    <a:pt x="221" y="324"/>
                  </a:lnTo>
                  <a:lnTo>
                    <a:pt x="237" y="274"/>
                  </a:lnTo>
                  <a:lnTo>
                    <a:pt x="258" y="227"/>
                  </a:lnTo>
                  <a:lnTo>
                    <a:pt x="285" y="184"/>
                  </a:lnTo>
                  <a:lnTo>
                    <a:pt x="317" y="144"/>
                  </a:lnTo>
                  <a:lnTo>
                    <a:pt x="353" y="108"/>
                  </a:lnTo>
                  <a:lnTo>
                    <a:pt x="392" y="77"/>
                  </a:lnTo>
                  <a:lnTo>
                    <a:pt x="436" y="50"/>
                  </a:lnTo>
                  <a:lnTo>
                    <a:pt x="482" y="28"/>
                  </a:lnTo>
                  <a:lnTo>
                    <a:pt x="532" y="12"/>
                  </a:lnTo>
                  <a:lnTo>
                    <a:pt x="584" y="3"/>
                  </a:lnTo>
                  <a:lnTo>
                    <a:pt x="6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pic>
        <p:nvPicPr>
          <p:cNvPr id="53" name="图片 52" descr="图片包含 室内, 手, 武器&#10;&#10;自动生成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7" t="19306" r="26490" b="5777"/>
          <a:stretch>
            <a:fillRect/>
          </a:stretch>
        </p:blipFill>
        <p:spPr>
          <a:xfrm>
            <a:off x="1667984" y="2529608"/>
            <a:ext cx="2430130" cy="2430132"/>
          </a:xfrm>
          <a:custGeom>
            <a:avLst/>
            <a:gdLst>
              <a:gd name="connsiteX0" fmla="*/ 1215065 w 2430130"/>
              <a:gd name="connsiteY0" fmla="*/ 0 h 2430132"/>
              <a:gd name="connsiteX1" fmla="*/ 2430130 w 2430130"/>
              <a:gd name="connsiteY1" fmla="*/ 1215066 h 2430132"/>
              <a:gd name="connsiteX2" fmla="*/ 1215065 w 2430130"/>
              <a:gd name="connsiteY2" fmla="*/ 2430132 h 2430132"/>
              <a:gd name="connsiteX3" fmla="*/ 0 w 2430130"/>
              <a:gd name="connsiteY3" fmla="*/ 1215066 h 2430132"/>
              <a:gd name="connsiteX4" fmla="*/ 1215065 w 2430130"/>
              <a:gd name="connsiteY4" fmla="*/ 0 h 243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130" h="2430132">
                <a:moveTo>
                  <a:pt x="1215065" y="0"/>
                </a:moveTo>
                <a:cubicBezTo>
                  <a:pt x="1886127" y="0"/>
                  <a:pt x="2430130" y="544004"/>
                  <a:pt x="2430130" y="1215066"/>
                </a:cubicBezTo>
                <a:cubicBezTo>
                  <a:pt x="2430130" y="1886128"/>
                  <a:pt x="1886127" y="2430132"/>
                  <a:pt x="1215065" y="2430132"/>
                </a:cubicBezTo>
                <a:cubicBezTo>
                  <a:pt x="544003" y="2430132"/>
                  <a:pt x="0" y="1886128"/>
                  <a:pt x="0" y="1215066"/>
                </a:cubicBezTo>
                <a:cubicBezTo>
                  <a:pt x="0" y="544004"/>
                  <a:pt x="544003" y="0"/>
                  <a:pt x="1215065" y="0"/>
                </a:cubicBezTo>
                <a:close/>
              </a:path>
            </a:pathLst>
          </a:custGeom>
        </p:spPr>
      </p:pic>
      <p:sp>
        <p:nvSpPr>
          <p:cNvPr id="54" name="TextBox 30"/>
          <p:cNvSpPr txBox="1"/>
          <p:nvPr/>
        </p:nvSpPr>
        <p:spPr>
          <a:xfrm>
            <a:off x="6979413" y="1542388"/>
            <a:ext cx="415029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ALL THE SCIENTISTS WHO CONTRIBUTED THEIR WORK IN THE FIELD OF QUANTUM PHYSICS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55" name="TextBox 30"/>
          <p:cNvSpPr txBox="1"/>
          <p:nvPr/>
        </p:nvSpPr>
        <p:spPr>
          <a:xfrm>
            <a:off x="6979413" y="2469017"/>
            <a:ext cx="415029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GOOGLE SEARCH ENGINE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56" name="TextBox 30"/>
          <p:cNvSpPr txBox="1"/>
          <p:nvPr/>
        </p:nvSpPr>
        <p:spPr>
          <a:xfrm>
            <a:off x="6979413" y="3395646"/>
            <a:ext cx="415029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YOUTUBE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57" name="TextBox 30"/>
          <p:cNvSpPr txBox="1"/>
          <p:nvPr/>
        </p:nvSpPr>
        <p:spPr>
          <a:xfrm>
            <a:off x="6979413" y="4322275"/>
            <a:ext cx="4150297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WIKIPEDIA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58" name="TextBox 30"/>
          <p:cNvSpPr txBox="1"/>
          <p:nvPr/>
        </p:nvSpPr>
        <p:spPr>
          <a:xfrm>
            <a:off x="6979413" y="5248905"/>
            <a:ext cx="4150297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Microsoft YaHei Light" panose="020B0502040204020203" pitchFamily="34" charset="-122"/>
              </a:rPr>
              <a:t>SEVERAL WEBSITES ON THE INTERNET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205498" y="880032"/>
            <a:ext cx="14602996" cy="408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3900" spc="300" dirty="0">
                <a:gradFill>
                  <a:gsLst>
                    <a:gs pos="0">
                      <a:srgbClr val="E5E7BE">
                        <a:alpha val="70000"/>
                      </a:srgbClr>
                    </a:gs>
                    <a:gs pos="33000">
                      <a:srgbClr val="37E6EB">
                        <a:alpha val="70000"/>
                      </a:srgbClr>
                    </a:gs>
                    <a:gs pos="62000">
                      <a:srgbClr val="0AA5F9">
                        <a:alpha val="70000"/>
                      </a:srgbClr>
                    </a:gs>
                    <a:gs pos="100000">
                      <a:srgbClr val="FD2C52">
                        <a:alpha val="70000"/>
                      </a:srgb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</a:t>
            </a:r>
            <a:endParaRPr lang="zh-CN" altLang="en-US" sz="23900" spc="300" dirty="0">
              <a:gradFill>
                <a:gsLst>
                  <a:gs pos="0">
                    <a:srgbClr val="E5E7BE">
                      <a:alpha val="70000"/>
                    </a:srgbClr>
                  </a:gs>
                  <a:gs pos="33000">
                    <a:srgbClr val="37E6EB">
                      <a:alpha val="70000"/>
                    </a:srgbClr>
                  </a:gs>
                  <a:gs pos="62000">
                    <a:srgbClr val="0AA5F9">
                      <a:alpha val="70000"/>
                    </a:srgbClr>
                  </a:gs>
                  <a:gs pos="100000">
                    <a:srgbClr val="FD2C52">
                      <a:alpha val="70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2068254" y="-1613461"/>
            <a:ext cx="16328509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9500" dirty="0">
                <a:gradFill>
                  <a:gsLst>
                    <a:gs pos="0">
                      <a:srgbClr val="FD3859">
                        <a:alpha val="40000"/>
                      </a:srgbClr>
                    </a:gs>
                    <a:gs pos="100000">
                      <a:srgbClr val="E1C8B1">
                        <a:alpha val="20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YOU</a:t>
            </a:r>
            <a:endParaRPr lang="zh-CN" altLang="en-US" sz="59500" dirty="0">
              <a:gradFill>
                <a:gsLst>
                  <a:gs pos="0">
                    <a:srgbClr val="FD3859">
                      <a:alpha val="40000"/>
                    </a:srgbClr>
                  </a:gs>
                  <a:gs pos="100000">
                    <a:srgbClr val="E1C8B1">
                      <a:alpha val="20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0692" y="4579620"/>
            <a:ext cx="383061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Quantum-Leapers</a:t>
            </a:r>
            <a:endParaRPr lang="en-US" altLang="zh-CN" sz="2400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方正清刻本悦宋简体"/>
        <a:cs typeface=""/>
      </a:majorFont>
      <a:minorFont>
        <a:latin typeface="Calibri Light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1845</Words>
  <Application>WPS Presentation</Application>
  <PresentationFormat>宽屏</PresentationFormat>
  <Paragraphs>124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Microsoft YaHei Light</vt:lpstr>
      <vt:lpstr>Microsoft YaHei</vt:lpstr>
      <vt:lpstr>HelveticaNeueLT Pro 67 MdCn</vt:lpstr>
      <vt:lpstr>Arial Unicode MS</vt:lpstr>
      <vt:lpstr>Arial Narrow</vt:lpstr>
      <vt:lpstr>Bahnschrift SemiBold Condensed</vt:lpstr>
      <vt:lpstr>Bahnschrift SemiLight SemiConde</vt:lpstr>
      <vt:lpstr>Bahnschrift</vt:lpstr>
      <vt:lpstr>Bahnschrift Condensed</vt:lpstr>
      <vt:lpstr>Times New Roman</vt:lpstr>
      <vt:lpstr>Arial Rounded MT Bold</vt:lpstr>
      <vt:lpstr>Arial Black</vt:lpstr>
      <vt:lpstr>Bahnschrift Light</vt:lpstr>
      <vt:lpstr>Bahnschrift Light Condensed</vt:lpstr>
      <vt:lpstr>Bahnschrift SemiBold SemiConden</vt:lpstr>
      <vt:lpstr>Berlin Sans FB</vt:lpstr>
      <vt:lpstr>Bodoni MT</vt:lpstr>
      <vt:lpstr>Book Antiqua</vt:lpstr>
      <vt:lpstr>Bodoni MT Poster Compressed</vt:lpstr>
      <vt:lpstr>Calibri Light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Bhavesh Naidu Kulluru</cp:lastModifiedBy>
  <cp:revision>72</cp:revision>
  <dcterms:created xsi:type="dcterms:W3CDTF">2019-05-29T14:14:00Z</dcterms:created>
  <dcterms:modified xsi:type="dcterms:W3CDTF">2023-11-27T03:56:42Z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1033-12.2.0.13306</vt:lpwstr>
  </property>
  <property fmtid="{D5CDD505-2E9C-101B-9397-08002B2CF9AE}" pid="3" name="ICV">
    <vt:lpwstr>B739846187104EEB862803BFCE6BA46E_11</vt:lpwstr>
  </property>
</Properties>
</file>